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9" r:id="rId3"/>
    <p:sldId id="264" r:id="rId4"/>
    <p:sldId id="272" r:id="rId5"/>
    <p:sldId id="265" r:id="rId6"/>
    <p:sldId id="278" r:id="rId7"/>
    <p:sldId id="279" r:id="rId8"/>
    <p:sldId id="280" r:id="rId9"/>
    <p:sldId id="281" r:id="rId10"/>
    <p:sldId id="271" r:id="rId11"/>
    <p:sldId id="268" r:id="rId12"/>
    <p:sldId id="275" r:id="rId13"/>
    <p:sldId id="276" r:id="rId14"/>
    <p:sldId id="274" r:id="rId15"/>
    <p:sldId id="273" r:id="rId16"/>
    <p:sldId id="277" r:id="rId17"/>
    <p:sldId id="284" r:id="rId18"/>
    <p:sldId id="283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E84"/>
    <a:srgbClr val="433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рностаева Светлана Михайловна" userId="e9b1ee04-a0ad-4572-a2f7-0ad363ac5643" providerId="ADAL" clId="{6C558E00-6052-44C3-822D-3EA2F6F93F71}"/>
    <pc:docChg chg="undo redo custSel addSld delSld modSld sldOrd">
      <pc:chgData name="Горностаева Светлана Михайловна" userId="e9b1ee04-a0ad-4572-a2f7-0ad363ac5643" providerId="ADAL" clId="{6C558E00-6052-44C3-822D-3EA2F6F93F71}" dt="2022-08-23T13:42:22.696" v="3621"/>
      <pc:docMkLst>
        <pc:docMk/>
      </pc:docMkLst>
      <pc:sldChg chg="addSp delSp modSp">
        <pc:chgData name="Горностаева Светлана Михайловна" userId="e9b1ee04-a0ad-4572-a2f7-0ad363ac5643" providerId="ADAL" clId="{6C558E00-6052-44C3-822D-3EA2F6F93F71}" dt="2022-08-23T10:18:04.413" v="2843" actId="478"/>
        <pc:sldMkLst>
          <pc:docMk/>
          <pc:sldMk cId="2827858540" sldId="259"/>
        </pc:sldMkLst>
        <pc:spChg chg="add del mod">
          <ac:chgData name="Горностаева Светлана Михайловна" userId="e9b1ee04-a0ad-4572-a2f7-0ad363ac5643" providerId="ADAL" clId="{6C558E00-6052-44C3-822D-3EA2F6F93F71}" dt="2022-08-23T10:18:04.413" v="2843" actId="478"/>
          <ac:spMkLst>
            <pc:docMk/>
            <pc:sldMk cId="2827858540" sldId="259"/>
            <ac:spMk id="4" creationId="{8403DD03-FC12-435C-AC61-3B443887BB23}"/>
          </ac:spMkLst>
        </pc:spChg>
        <pc:spChg chg="mod">
          <ac:chgData name="Горностаева Светлана Михайловна" userId="e9b1ee04-a0ad-4572-a2f7-0ad363ac5643" providerId="ADAL" clId="{6C558E00-6052-44C3-822D-3EA2F6F93F71}" dt="2022-08-22T09:13:18.356" v="1383" actId="1076"/>
          <ac:spMkLst>
            <pc:docMk/>
            <pc:sldMk cId="2827858540" sldId="259"/>
            <ac:spMk id="7" creationId="{97C6E299-CFC0-7B55-E20E-9C9EF424DDF6}"/>
          </ac:spMkLst>
        </pc:spChg>
        <pc:graphicFrameChg chg="add del mod">
          <ac:chgData name="Горностаева Светлана Михайловна" userId="e9b1ee04-a0ad-4572-a2f7-0ad363ac5643" providerId="ADAL" clId="{6C558E00-6052-44C3-822D-3EA2F6F93F71}" dt="2022-08-23T10:17:40.613" v="2826"/>
          <ac:graphicFrameMkLst>
            <pc:docMk/>
            <pc:sldMk cId="2827858540" sldId="259"/>
            <ac:graphicFrameMk id="3" creationId="{BA587443-78FD-4E06-9502-D7A74DC5D049}"/>
          </ac:graphicFrameMkLst>
        </pc:graphicFrameChg>
        <pc:picChg chg="add mod modCrop">
          <ac:chgData name="Горностаева Светлана Михайловна" userId="e9b1ee04-a0ad-4572-a2f7-0ad363ac5643" providerId="ADAL" clId="{6C558E00-6052-44C3-822D-3EA2F6F93F71}" dt="2022-08-22T09:13:04.277" v="1382" actId="1035"/>
          <ac:picMkLst>
            <pc:docMk/>
            <pc:sldMk cId="2827858540" sldId="259"/>
            <ac:picMk id="2" creationId="{BEECD6D5-9265-44D7-ACC6-2A108D8E8272}"/>
          </ac:picMkLst>
        </pc:picChg>
        <pc:picChg chg="add del">
          <ac:chgData name="Горностаева Светлана Михайловна" userId="e9b1ee04-a0ad-4572-a2f7-0ad363ac5643" providerId="ADAL" clId="{6C558E00-6052-44C3-822D-3EA2F6F93F71}" dt="2022-08-22T09:10:53.493" v="1365" actId="478"/>
          <ac:picMkLst>
            <pc:docMk/>
            <pc:sldMk cId="2827858540" sldId="259"/>
            <ac:picMk id="3" creationId="{D6D5EDAD-7DDE-CBD8-4EAF-AD5C301A87FE}"/>
          </ac:picMkLst>
        </pc:picChg>
        <pc:picChg chg="add del mod">
          <ac:chgData name="Горностаева Светлана Михайловна" userId="e9b1ee04-a0ad-4572-a2f7-0ad363ac5643" providerId="ADAL" clId="{6C558E00-6052-44C3-822D-3EA2F6F93F71}" dt="2022-08-23T05:41:21.158" v="2823"/>
          <ac:picMkLst>
            <pc:docMk/>
            <pc:sldMk cId="2827858540" sldId="259"/>
            <ac:picMk id="5" creationId="{F5FB56D3-FC0D-47DB-8A7C-DE2C6232C6F3}"/>
          </ac:picMkLst>
        </pc:picChg>
        <pc:picChg chg="mod">
          <ac:chgData name="Горностаева Светлана Михайловна" userId="e9b1ee04-a0ad-4572-a2f7-0ad363ac5643" providerId="ADAL" clId="{6C558E00-6052-44C3-822D-3EA2F6F93F71}" dt="2022-08-22T09:13:52.924" v="1385" actId="14100"/>
          <ac:picMkLst>
            <pc:docMk/>
            <pc:sldMk cId="2827858540" sldId="259"/>
            <ac:picMk id="8" creationId="{BED31857-AE46-0F5E-BBD0-C4EC909F9A1D}"/>
          </ac:picMkLst>
        </pc:picChg>
      </pc:sldChg>
      <pc:sldChg chg="addSp delSp modSp ord">
        <pc:chgData name="Горностаева Светлана Михайловна" userId="e9b1ee04-a0ad-4572-a2f7-0ad363ac5643" providerId="ADAL" clId="{6C558E00-6052-44C3-822D-3EA2F6F93F71}" dt="2022-08-23T11:23:07.493" v="3181" actId="14100"/>
        <pc:sldMkLst>
          <pc:docMk/>
          <pc:sldMk cId="2965887239" sldId="264"/>
        </pc:sldMkLst>
        <pc:spChg chg="mod">
          <ac:chgData name="Горностаева Светлана Михайловна" userId="e9b1ee04-a0ad-4572-a2f7-0ad363ac5643" providerId="ADAL" clId="{6C558E00-6052-44C3-822D-3EA2F6F93F71}" dt="2022-08-23T11:23:07.493" v="3181" actId="14100"/>
          <ac:spMkLst>
            <pc:docMk/>
            <pc:sldMk cId="2965887239" sldId="264"/>
            <ac:spMk id="3" creationId="{3459EDF1-A80C-6F63-3069-49827ED6690E}"/>
          </ac:spMkLst>
        </pc:spChg>
        <pc:spChg chg="add del mod topLvl">
          <ac:chgData name="Горностаева Светлана Михайловна" userId="e9b1ee04-a0ad-4572-a2f7-0ad363ac5643" providerId="ADAL" clId="{6C558E00-6052-44C3-822D-3EA2F6F93F71}" dt="2022-08-22T03:54:44.673" v="665" actId="478"/>
          <ac:spMkLst>
            <pc:docMk/>
            <pc:sldMk cId="2965887239" sldId="264"/>
            <ac:spMk id="6" creationId="{05578F67-9CFE-4324-BF40-BC9A0CB16B17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13" creationId="{2AEE7D7F-C5F8-4397-82DE-5D363FACCA37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14" creationId="{C9A5A1FA-4C01-4A62-B73A-25884A000587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19" creationId="{3A9F8442-3AA2-47C0-86E3-3279A2032A89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20" creationId="{3624E4F2-2AF8-41AD-A391-4E53426A17EA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22" creationId="{C57ACC2C-75C8-48DC-A7D6-FB2F8E775B82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54.180" v="973" actId="2085"/>
          <ac:spMkLst>
            <pc:docMk/>
            <pc:sldMk cId="2965887239" sldId="264"/>
            <ac:spMk id="29" creationId="{709B5CBF-0996-4C75-9AD6-6852E6F52FDD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5:05.478" v="992" actId="108"/>
          <ac:spMkLst>
            <pc:docMk/>
            <pc:sldMk cId="2965887239" sldId="264"/>
            <ac:spMk id="30" creationId="{60C95A06-C715-46C1-A4D4-1C9D5A5C9C56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37.809" v="985" actId="108"/>
          <ac:spMkLst>
            <pc:docMk/>
            <pc:sldMk cId="2965887239" sldId="264"/>
            <ac:spMk id="31" creationId="{C884D681-D367-43AA-A23E-07B8ED8880DC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09.014" v="976" actId="108"/>
          <ac:spMkLst>
            <pc:docMk/>
            <pc:sldMk cId="2965887239" sldId="264"/>
            <ac:spMk id="32" creationId="{BD4DF6B6-AED7-42F6-A1BD-4509D5267277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10.357" v="977" actId="108"/>
          <ac:spMkLst>
            <pc:docMk/>
            <pc:sldMk cId="2965887239" sldId="264"/>
            <ac:spMk id="33" creationId="{23DE4DF0-C5E3-4FF1-8FA6-FC85C99B2192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12.342" v="978" actId="108"/>
          <ac:spMkLst>
            <pc:docMk/>
            <pc:sldMk cId="2965887239" sldId="264"/>
            <ac:spMk id="34" creationId="{3AAA66A8-65B3-4F45-8E4A-116BA7623255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5:42.554" v="999" actId="1035"/>
          <ac:spMkLst>
            <pc:docMk/>
            <pc:sldMk cId="2965887239" sldId="264"/>
            <ac:spMk id="35" creationId="{A40DFDDE-F19D-46C2-A67D-531B77392D5A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30.552" v="967" actId="2085"/>
          <ac:spMkLst>
            <pc:docMk/>
            <pc:sldMk cId="2965887239" sldId="264"/>
            <ac:spMk id="36" creationId="{3999ACA1-95D5-4994-8E5E-CD12759F71D7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36.851" v="968" actId="108"/>
          <ac:spMkLst>
            <pc:docMk/>
            <pc:sldMk cId="2965887239" sldId="264"/>
            <ac:spMk id="37" creationId="{799D40B7-EA49-43D3-BDB7-B9140BC4D2B0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39.114" v="969" actId="108"/>
          <ac:spMkLst>
            <pc:docMk/>
            <pc:sldMk cId="2965887239" sldId="264"/>
            <ac:spMk id="38" creationId="{0DE12E1E-5065-42D6-978A-E09AB869B93B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39" creationId="{DB598933-D171-46F1-9F25-1BDC51A23925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31.002" v="982" actId="108"/>
          <ac:spMkLst>
            <pc:docMk/>
            <pc:sldMk cId="2965887239" sldId="264"/>
            <ac:spMk id="40" creationId="{F6B492FC-8CDE-4665-89E0-52017A9A8946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41" creationId="{8530277B-6D18-4E00-A64E-199551BC0B29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57.631" v="991" actId="108"/>
          <ac:spMkLst>
            <pc:docMk/>
            <pc:sldMk cId="2965887239" sldId="264"/>
            <ac:spMk id="42" creationId="{6C94CE99-D493-49DC-A826-C9EA04A9427F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43" creationId="{F52F57F2-18DB-4200-9C2F-5A828193299D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22.397" v="979" actId="2085"/>
          <ac:spMkLst>
            <pc:docMk/>
            <pc:sldMk cId="2965887239" sldId="264"/>
            <ac:spMk id="44" creationId="{0F7EA532-16C5-48C2-BF7B-79060B3E69EB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45" creationId="{0A0C7BEF-9B74-4F47-A43E-CFBBED9C4C82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40.654" v="986" actId="108"/>
          <ac:spMkLst>
            <pc:docMk/>
            <pc:sldMk cId="2965887239" sldId="264"/>
            <ac:spMk id="46" creationId="{DC5C99B3-AB2D-4369-9864-B28ECEF49CE0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47" creationId="{1264C7C8-D726-4BC0-94FD-050451E77330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28.534" v="981" actId="108"/>
          <ac:spMkLst>
            <pc:docMk/>
            <pc:sldMk cId="2965887239" sldId="264"/>
            <ac:spMk id="48" creationId="{03E104C4-8CF0-4550-B1CE-C8CFF52F0339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49" creationId="{01E04768-4655-4D7C-BF3D-301287958B91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54.862" v="990" actId="108"/>
          <ac:spMkLst>
            <pc:docMk/>
            <pc:sldMk cId="2965887239" sldId="264"/>
            <ac:spMk id="50" creationId="{48ED32D7-6F73-4F3B-8834-734A47DBE0CB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51" creationId="{BF49194F-9F75-439F-BC69-6DAE65B29980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51.606" v="989" actId="108"/>
          <ac:spMkLst>
            <pc:docMk/>
            <pc:sldMk cId="2965887239" sldId="264"/>
            <ac:spMk id="52" creationId="{A8188893-1B52-4B30-9055-BA36D861472A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53" creationId="{616D7189-2D7A-4416-9449-F8039C3928D9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45.135" v="987" actId="108"/>
          <ac:spMkLst>
            <pc:docMk/>
            <pc:sldMk cId="2965887239" sldId="264"/>
            <ac:spMk id="54" creationId="{6B17A6D7-1B6F-4F05-A9CD-6CFBE4A16B62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58" creationId="{5A78BCF9-29B1-4B98-BF04-58A2386CB319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32.222" v="983" actId="108"/>
          <ac:spMkLst>
            <pc:docMk/>
            <pc:sldMk cId="2965887239" sldId="264"/>
            <ac:spMk id="59" creationId="{D79C16D8-C4D4-4D6D-9AD3-906311B912FE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spMkLst>
            <pc:docMk/>
            <pc:sldMk cId="2965887239" sldId="264"/>
            <ac:spMk id="62" creationId="{D0296D94-6616-4AA1-ACEE-D94E8278897C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04:46.606" v="988" actId="108"/>
          <ac:spMkLst>
            <pc:docMk/>
            <pc:sldMk cId="2965887239" sldId="264"/>
            <ac:spMk id="63" creationId="{AFE2C71B-B18A-4607-BA76-025C934A86E4}"/>
          </ac:spMkLst>
        </pc:spChg>
        <pc:grpChg chg="add del mod">
          <ac:chgData name="Горностаева Светлана Михайловна" userId="e9b1ee04-a0ad-4572-a2f7-0ad363ac5643" providerId="ADAL" clId="{6C558E00-6052-44C3-822D-3EA2F6F93F71}" dt="2022-08-22T03:54:44.673" v="665" actId="478"/>
          <ac:grpSpMkLst>
            <pc:docMk/>
            <pc:sldMk cId="2965887239" sldId="264"/>
            <ac:grpSpMk id="5" creationId="{7FB219A6-2042-4EE5-BDF9-7AC3026574DD}"/>
          </ac:grpSpMkLst>
        </pc:grpChg>
        <pc:grpChg chg="add del mod topLvl">
          <ac:chgData name="Горностаева Светлана Михайловна" userId="e9b1ee04-a0ad-4572-a2f7-0ad363ac5643" providerId="ADAL" clId="{6C558E00-6052-44C3-822D-3EA2F6F93F71}" dt="2022-08-22T03:54:48.970" v="666" actId="478"/>
          <ac:grpSpMkLst>
            <pc:docMk/>
            <pc:sldMk cId="2965887239" sldId="264"/>
            <ac:grpSpMk id="7" creationId="{C635E7B5-E86E-4E20-8B6C-0375DB7D3F08}"/>
          </ac:grpSpMkLst>
        </pc:grpChg>
        <pc:grpChg chg="add mod topLvl">
          <ac:chgData name="Горностаева Светлана Михайловна" userId="e9b1ee04-a0ad-4572-a2f7-0ad363ac5643" providerId="ADAL" clId="{6C558E00-6052-44C3-822D-3EA2F6F93F71}" dt="2022-08-22T03:57:35.534" v="830" actId="1038"/>
          <ac:grpSpMkLst>
            <pc:docMk/>
            <pc:sldMk cId="2965887239" sldId="264"/>
            <ac:grpSpMk id="8" creationId="{86074D0B-7B04-498E-AF2A-4A9F2CA0AA56}"/>
          </ac:grpSpMkLst>
        </pc:grpChg>
        <pc:grpChg chg="add mod">
          <ac:chgData name="Горностаева Светлана Михайловна" userId="e9b1ee04-a0ad-4572-a2f7-0ad363ac5643" providerId="ADAL" clId="{6C558E00-6052-44C3-822D-3EA2F6F93F71}" dt="2022-08-22T03:53:55.588" v="660"/>
          <ac:grpSpMkLst>
            <pc:docMk/>
            <pc:sldMk cId="2965887239" sldId="264"/>
            <ac:grpSpMk id="10" creationId="{739E2050-74A8-45F3-BB56-F7CBA61C8114}"/>
          </ac:grpSpMkLst>
        </pc:grpChg>
        <pc:grpChg chg="add mod">
          <ac:chgData name="Горностаева Светлана Михайловна" userId="e9b1ee04-a0ad-4572-a2f7-0ad363ac5643" providerId="ADAL" clId="{6C558E00-6052-44C3-822D-3EA2F6F93F71}" dt="2022-08-22T03:53:55.588" v="660"/>
          <ac:grpSpMkLst>
            <pc:docMk/>
            <pc:sldMk cId="2965887239" sldId="264"/>
            <ac:grpSpMk id="11" creationId="{9472ED29-AF6E-4449-AEED-4221630EC02B}"/>
          </ac:grpSpMkLst>
        </pc:grpChg>
        <pc:grpChg chg="add mod">
          <ac:chgData name="Горностаева Светлана Михайловна" userId="e9b1ee04-a0ad-4572-a2f7-0ad363ac5643" providerId="ADAL" clId="{6C558E00-6052-44C3-822D-3EA2F6F93F71}" dt="2022-08-22T03:53:55.588" v="660"/>
          <ac:grpSpMkLst>
            <pc:docMk/>
            <pc:sldMk cId="2965887239" sldId="264"/>
            <ac:grpSpMk id="12" creationId="{C33E0A30-991F-4946-B3D1-92D08EE79A72}"/>
          </ac:grpSpMkLst>
        </pc:grpChg>
        <pc:grpChg chg="add mod">
          <ac:chgData name="Горностаева Светлана Михайловна" userId="e9b1ee04-a0ad-4572-a2f7-0ad363ac5643" providerId="ADAL" clId="{6C558E00-6052-44C3-822D-3EA2F6F93F71}" dt="2022-08-22T03:53:55.588" v="660"/>
          <ac:grpSpMkLst>
            <pc:docMk/>
            <pc:sldMk cId="2965887239" sldId="264"/>
            <ac:grpSpMk id="15" creationId="{3558DAFA-4986-40BE-847D-8C873A580689}"/>
          </ac:grpSpMkLst>
        </pc:grpChg>
        <pc:grpChg chg="add mod">
          <ac:chgData name="Горностаева Светлана Михайловна" userId="e9b1ee04-a0ad-4572-a2f7-0ad363ac5643" providerId="ADAL" clId="{6C558E00-6052-44C3-822D-3EA2F6F93F71}" dt="2022-08-22T03:53:55.588" v="660"/>
          <ac:grpSpMkLst>
            <pc:docMk/>
            <pc:sldMk cId="2965887239" sldId="264"/>
            <ac:grpSpMk id="21" creationId="{9B61EE3C-1301-4C07-BEC6-CD884121660B}"/>
          </ac:grpSpMkLst>
        </pc:grpChg>
        <pc:grpChg chg="add mod">
          <ac:chgData name="Горностаева Светлана Михайловна" userId="e9b1ee04-a0ad-4572-a2f7-0ad363ac5643" providerId="ADAL" clId="{6C558E00-6052-44C3-822D-3EA2F6F93F71}" dt="2022-08-22T03:53:55.588" v="660"/>
          <ac:grpSpMkLst>
            <pc:docMk/>
            <pc:sldMk cId="2965887239" sldId="264"/>
            <ac:grpSpMk id="27" creationId="{7231916D-3A61-46D2-B35A-8C79BD4C30EB}"/>
          </ac:grpSpMkLst>
        </pc:grpChg>
        <pc:grpChg chg="add mod">
          <ac:chgData name="Горностаева Светлана Михайловна" userId="e9b1ee04-a0ad-4572-a2f7-0ad363ac5643" providerId="ADAL" clId="{6C558E00-6052-44C3-822D-3EA2F6F93F71}" dt="2022-08-22T03:53:55.588" v="660"/>
          <ac:grpSpMkLst>
            <pc:docMk/>
            <pc:sldMk cId="2965887239" sldId="264"/>
            <ac:grpSpMk id="28" creationId="{9C048828-4846-40DF-999D-9EBA697A99EB}"/>
          </ac:grpSpMkLst>
        </pc:grpChg>
        <pc:grpChg chg="add mod">
          <ac:chgData name="Горностаева Светлана Михайловна" userId="e9b1ee04-a0ad-4572-a2f7-0ad363ac5643" providerId="ADAL" clId="{6C558E00-6052-44C3-822D-3EA2F6F93F71}" dt="2022-08-22T03:53:55.588" v="660"/>
          <ac:grpSpMkLst>
            <pc:docMk/>
            <pc:sldMk cId="2965887239" sldId="264"/>
            <ac:grpSpMk id="64" creationId="{D6C8F025-81F4-4B5E-86F2-14B574FFA613}"/>
          </ac:grpSpMkLst>
        </pc:grpChg>
        <pc:cxnChg chg="add del mod">
          <ac:chgData name="Горностаева Светлана Михайловна" userId="e9b1ee04-a0ad-4572-a2f7-0ad363ac5643" providerId="ADAL" clId="{6C558E00-6052-44C3-822D-3EA2F6F93F71}" dt="2022-08-22T09:29:47.265" v="1889" actId="478"/>
          <ac:cxnSpMkLst>
            <pc:docMk/>
            <pc:sldMk cId="2965887239" sldId="264"/>
            <ac:cxnSpMk id="6" creationId="{C9506E3B-5FB8-4184-9ADB-0EE478EA1349}"/>
          </ac:cxnSpMkLst>
        </pc:cxnChg>
        <pc:cxnChg chg="add del topLvl">
          <ac:chgData name="Горностаева Светлана Михайловна" userId="e9b1ee04-a0ad-4572-a2f7-0ad363ac5643" providerId="ADAL" clId="{6C558E00-6052-44C3-822D-3EA2F6F93F71}" dt="2022-08-22T03:54:48.970" v="666" actId="478"/>
          <ac:cxnSpMkLst>
            <pc:docMk/>
            <pc:sldMk cId="2965887239" sldId="264"/>
            <ac:cxnSpMk id="9" creationId="{B2278534-DCBF-4A63-A2A1-A09B5DF242B7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16" creationId="{63A3BAF1-8B22-4590-BCD1-596102BB7895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17" creationId="{1DDE1CC7-E712-49EF-841D-356AA9D1265B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9:29:52.525" v="1890" actId="1036"/>
          <ac:cxnSpMkLst>
            <pc:docMk/>
            <pc:sldMk cId="2965887239" sldId="264"/>
            <ac:cxnSpMk id="18" creationId="{E4D5EAEB-0BF0-43A2-8BE1-33936A39A304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23" creationId="{E76C2557-9BE7-40EF-9AF0-402E0F9CD30B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24" creationId="{96C9E18F-57A0-4EFD-B57D-E139B16516D0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25" creationId="{44AE9393-9AAF-4FB2-8959-BD03328E8DE3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26" creationId="{3E130D53-5077-47E2-950C-7C2F61858A45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55" creationId="{6AFFEFA5-F2C7-4C0F-AD40-B5A1D1DE6C7A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56" creationId="{0F2CEDED-1D4D-4539-8332-92B4FA447A34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57" creationId="{146DF410-0BC0-4A0C-9371-C34C6E15BEA3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60" creationId="{80A7B8E6-71D2-48D8-971E-0DB43982BB2F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61" creationId="{323D32BF-956F-405D-9512-2CAF2C87B84E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65" creationId="{61CF81E1-11E0-442D-ACD3-EF0E538B2550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66" creationId="{3E0111FB-71D9-46F0-8DE3-9E8D3BEB2A5C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67" creationId="{452AA641-217A-4053-89E9-8C0B17C22C75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68" creationId="{4AC90844-98A9-4B3C-95C1-BC3EBD72E9BD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4:03:24.187" v="966" actId="208"/>
          <ac:cxnSpMkLst>
            <pc:docMk/>
            <pc:sldMk cId="2965887239" sldId="264"/>
            <ac:cxnSpMk id="69" creationId="{FD125973-BFAD-42F4-B03C-CAF4A8A91FFB}"/>
          </ac:cxnSpMkLst>
        </pc:cxnChg>
        <pc:cxnChg chg="add mod">
          <ac:chgData name="Горностаева Светлана Михайловна" userId="e9b1ee04-a0ad-4572-a2f7-0ad363ac5643" providerId="ADAL" clId="{6C558E00-6052-44C3-822D-3EA2F6F93F71}" dt="2022-08-22T09:30:05.115" v="1931" actId="1035"/>
          <ac:cxnSpMkLst>
            <pc:docMk/>
            <pc:sldMk cId="2965887239" sldId="264"/>
            <ac:cxnSpMk id="70" creationId="{8CE157C9-D3BC-4F04-AAD2-ED1FC724E94B}"/>
          </ac:cxnSpMkLst>
        </pc:cxnChg>
      </pc:sldChg>
      <pc:sldChg chg="addSp delSp modSp ord">
        <pc:chgData name="Горностаева Светлана Михайловна" userId="e9b1ee04-a0ad-4572-a2f7-0ad363ac5643" providerId="ADAL" clId="{6C558E00-6052-44C3-822D-3EA2F6F93F71}" dt="2022-08-22T09:41:05.893" v="2058" actId="948"/>
        <pc:sldMkLst>
          <pc:docMk/>
          <pc:sldMk cId="3018019810" sldId="265"/>
        </pc:sldMkLst>
        <pc:spChg chg="mod">
          <ac:chgData name="Горностаева Светлана Михайловна" userId="e9b1ee04-a0ad-4572-a2f7-0ad363ac5643" providerId="ADAL" clId="{6C558E00-6052-44C3-822D-3EA2F6F93F71}" dt="2022-08-22T09:41:05.893" v="2058" actId="948"/>
          <ac:spMkLst>
            <pc:docMk/>
            <pc:sldMk cId="3018019810" sldId="265"/>
            <ac:spMk id="3" creationId="{3459EDF1-A80C-6F63-3069-49827ED6690E}"/>
          </ac:spMkLst>
        </pc:spChg>
        <pc:spChg chg="add del mod">
          <ac:chgData name="Горностаева Светлана Михайловна" userId="e9b1ee04-a0ad-4572-a2f7-0ad363ac5643" providerId="ADAL" clId="{6C558E00-6052-44C3-822D-3EA2F6F93F71}" dt="2022-08-22T09:37:31.394" v="1957" actId="478"/>
          <ac:spMkLst>
            <pc:docMk/>
            <pc:sldMk cId="3018019810" sldId="265"/>
            <ac:spMk id="6" creationId="{525FAD55-B134-4800-A218-845DD9619CA5}"/>
          </ac:spMkLst>
        </pc:spChg>
        <pc:graphicFrameChg chg="add del mod modGraphic">
          <ac:chgData name="Горностаева Светлана Михайловна" userId="e9b1ee04-a0ad-4572-a2f7-0ad363ac5643" providerId="ADAL" clId="{6C558E00-6052-44C3-822D-3EA2F6F93F71}" dt="2022-08-22T09:38:18.268" v="1976"/>
          <ac:graphicFrameMkLst>
            <pc:docMk/>
            <pc:sldMk cId="3018019810" sldId="265"/>
            <ac:graphicFrameMk id="5" creationId="{34B3706F-EDFE-4C84-B3E2-0DFE3CFC7A09}"/>
          </ac:graphicFrameMkLst>
        </pc:graphicFrameChg>
      </pc:sldChg>
      <pc:sldChg chg="addSp modSp del">
        <pc:chgData name="Горностаева Светлана Михайловна" userId="e9b1ee04-a0ad-4572-a2f7-0ad363ac5643" providerId="ADAL" clId="{6C558E00-6052-44C3-822D-3EA2F6F93F71}" dt="2022-08-22T03:48:47.409" v="467" actId="2696"/>
        <pc:sldMkLst>
          <pc:docMk/>
          <pc:sldMk cId="401659447" sldId="266"/>
        </pc:sldMkLst>
        <pc:spChg chg="add mod">
          <ac:chgData name="Горностаева Светлана Михайловна" userId="e9b1ee04-a0ad-4572-a2f7-0ad363ac5643" providerId="ADAL" clId="{6C558E00-6052-44C3-822D-3EA2F6F93F71}" dt="2022-08-22T03:43:00.817" v="23" actId="1076"/>
          <ac:spMkLst>
            <pc:docMk/>
            <pc:sldMk cId="401659447" sldId="266"/>
            <ac:spMk id="3" creationId="{DBDE8979-0675-4305-83D4-14A433B438E8}"/>
          </ac:spMkLst>
        </pc:spChg>
        <pc:graphicFrameChg chg="modGraphic">
          <ac:chgData name="Горностаева Светлана Михайловна" userId="e9b1ee04-a0ad-4572-a2f7-0ad363ac5643" providerId="ADAL" clId="{6C558E00-6052-44C3-822D-3EA2F6F93F71}" dt="2022-08-22T03:41:23.858" v="7" actId="20577"/>
          <ac:graphicFrameMkLst>
            <pc:docMk/>
            <pc:sldMk cId="401659447" sldId="266"/>
            <ac:graphicFrameMk id="5" creationId="{31ADBF54-20AF-D31A-FEFB-98589DAF71C5}"/>
          </ac:graphicFrameMkLst>
        </pc:graphicFrameChg>
      </pc:sldChg>
      <pc:sldChg chg="addSp modSp">
        <pc:chgData name="Горностаева Светлана Михайловна" userId="e9b1ee04-a0ad-4572-a2f7-0ad363ac5643" providerId="ADAL" clId="{6C558E00-6052-44C3-822D-3EA2F6F93F71}" dt="2022-08-23T08:16:27.710" v="2824" actId="20577"/>
        <pc:sldMkLst>
          <pc:docMk/>
          <pc:sldMk cId="1319693767" sldId="267"/>
        </pc:sldMkLst>
        <pc:spChg chg="mod">
          <ac:chgData name="Горностаева Светлана Михайловна" userId="e9b1ee04-a0ad-4572-a2f7-0ad363ac5643" providerId="ADAL" clId="{6C558E00-6052-44C3-822D-3EA2F6F93F71}" dt="2022-08-23T08:16:27.710" v="2824" actId="20577"/>
          <ac:spMkLst>
            <pc:docMk/>
            <pc:sldMk cId="1319693767" sldId="267"/>
            <ac:spMk id="3" creationId="{3459EDF1-A80C-6F63-3069-49827ED6690E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10:47:50.269" v="2692" actId="207"/>
          <ac:spMkLst>
            <pc:docMk/>
            <pc:sldMk cId="1319693767" sldId="267"/>
            <ac:spMk id="5" creationId="{AF57907F-47F9-4A02-BCBC-381DA8E49DA0}"/>
          </ac:spMkLst>
        </pc:spChg>
      </pc:sldChg>
      <pc:sldChg chg="addSp delSp modSp add">
        <pc:chgData name="Горностаева Светлана Михайловна" userId="e9b1ee04-a0ad-4572-a2f7-0ad363ac5643" providerId="ADAL" clId="{6C558E00-6052-44C3-822D-3EA2F6F93F71}" dt="2022-08-22T10:44:18.982" v="2544" actId="1036"/>
        <pc:sldMkLst>
          <pc:docMk/>
          <pc:sldMk cId="2384708599" sldId="268"/>
        </pc:sldMkLst>
        <pc:spChg chg="mod">
          <ac:chgData name="Горностаева Светлана Михайловна" userId="e9b1ee04-a0ad-4572-a2f7-0ad363ac5643" providerId="ADAL" clId="{6C558E00-6052-44C3-822D-3EA2F6F93F71}" dt="2022-08-22T10:44:14.086" v="2535" actId="207"/>
          <ac:spMkLst>
            <pc:docMk/>
            <pc:sldMk cId="2384708599" sldId="268"/>
            <ac:spMk id="3" creationId="{DBDE8979-0675-4305-83D4-14A433B438E8}"/>
          </ac:spMkLst>
        </pc:spChg>
        <pc:spChg chg="add del mod">
          <ac:chgData name="Горностаева Светлана Михайловна" userId="e9b1ee04-a0ad-4572-a2f7-0ad363ac5643" providerId="ADAL" clId="{6C558E00-6052-44C3-822D-3EA2F6F93F71}" dt="2022-08-22T10:43:30.411" v="2532" actId="478"/>
          <ac:spMkLst>
            <pc:docMk/>
            <pc:sldMk cId="2384708599" sldId="268"/>
            <ac:spMk id="5" creationId="{FA73F423-37F5-4D61-B7A9-BD89439EDE65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10:44:18.982" v="2544" actId="1036"/>
          <ac:spMkLst>
            <pc:docMk/>
            <pc:sldMk cId="2384708599" sldId="268"/>
            <ac:spMk id="6" creationId="{5E88925D-86EE-494B-80AD-328CB533E441}"/>
          </ac:spMkLst>
        </pc:spChg>
        <pc:graphicFrameChg chg="del modGraphic">
          <ac:chgData name="Горностаева Светлана Михайловна" userId="e9b1ee04-a0ad-4572-a2f7-0ad363ac5643" providerId="ADAL" clId="{6C558E00-6052-44C3-822D-3EA2F6F93F71}" dt="2022-08-22T03:43:49.861" v="46"/>
          <ac:graphicFrameMkLst>
            <pc:docMk/>
            <pc:sldMk cId="2384708599" sldId="268"/>
            <ac:graphicFrameMk id="5" creationId="{31ADBF54-20AF-D31A-FEFB-98589DAF71C5}"/>
          </ac:graphicFrameMkLst>
        </pc:graphicFrameChg>
      </pc:sldChg>
      <pc:sldChg chg="modSp add">
        <pc:chgData name="Горностаева Светлана Михайловна" userId="e9b1ee04-a0ad-4572-a2f7-0ad363ac5643" providerId="ADAL" clId="{6C558E00-6052-44C3-822D-3EA2F6F93F71}" dt="2022-08-22T09:21:02.347" v="1751" actId="207"/>
        <pc:sldMkLst>
          <pc:docMk/>
          <pc:sldMk cId="169111067" sldId="269"/>
        </pc:sldMkLst>
        <pc:spChg chg="mod">
          <ac:chgData name="Горностаева Светлана Михайловна" userId="e9b1ee04-a0ad-4572-a2f7-0ad363ac5643" providerId="ADAL" clId="{6C558E00-6052-44C3-822D-3EA2F6F93F71}" dt="2022-08-22T09:21:02.347" v="1751" actId="207"/>
          <ac:spMkLst>
            <pc:docMk/>
            <pc:sldMk cId="169111067" sldId="269"/>
            <ac:spMk id="3" creationId="{DBDE8979-0675-4305-83D4-14A433B438E8}"/>
          </ac:spMkLst>
        </pc:spChg>
        <pc:spChg chg="mod">
          <ac:chgData name="Горностаева Светлана Михайловна" userId="e9b1ee04-a0ad-4572-a2f7-0ad363ac5643" providerId="ADAL" clId="{6C558E00-6052-44C3-822D-3EA2F6F93F71}" dt="2022-08-22T09:20:37.068" v="1750" actId="27636"/>
          <ac:spMkLst>
            <pc:docMk/>
            <pc:sldMk cId="169111067" sldId="269"/>
            <ac:spMk id="6" creationId="{5E88925D-86EE-494B-80AD-328CB533E441}"/>
          </ac:spMkLst>
        </pc:spChg>
      </pc:sldChg>
      <pc:sldChg chg="addSp delSp modSp add del">
        <pc:chgData name="Горностаева Светлана Михайловна" userId="e9b1ee04-a0ad-4572-a2f7-0ad363ac5643" providerId="ADAL" clId="{6C558E00-6052-44C3-822D-3EA2F6F93F71}" dt="2022-08-22T09:58:09.374" v="2155" actId="2696"/>
        <pc:sldMkLst>
          <pc:docMk/>
          <pc:sldMk cId="3201131091" sldId="270"/>
        </pc:sldMkLst>
        <pc:spChg chg="mod">
          <ac:chgData name="Горностаева Светлана Михайловна" userId="e9b1ee04-a0ad-4572-a2f7-0ad363ac5643" providerId="ADAL" clId="{6C558E00-6052-44C3-822D-3EA2F6F93F71}" dt="2022-08-22T09:50:13.006" v="2117" actId="113"/>
          <ac:spMkLst>
            <pc:docMk/>
            <pc:sldMk cId="3201131091" sldId="270"/>
            <ac:spMk id="3" creationId="{3459EDF1-A80C-6F63-3069-49827ED6690E}"/>
          </ac:spMkLst>
        </pc:spChg>
        <pc:spChg chg="add del">
          <ac:chgData name="Горностаева Светлана Михайловна" userId="e9b1ee04-a0ad-4572-a2f7-0ad363ac5643" providerId="ADAL" clId="{6C558E00-6052-44C3-822D-3EA2F6F93F71}" dt="2022-08-22T09:48:00.503" v="2109"/>
          <ac:spMkLst>
            <pc:docMk/>
            <pc:sldMk cId="3201131091" sldId="270"/>
            <ac:spMk id="6" creationId="{5B9D33D3-2E17-4DC3-9532-F79BD7DAC9AE}"/>
          </ac:spMkLst>
        </pc:spChg>
        <pc:graphicFrameChg chg="add del">
          <ac:chgData name="Горностаева Светлана Михайловна" userId="e9b1ee04-a0ad-4572-a2f7-0ad363ac5643" providerId="ADAL" clId="{6C558E00-6052-44C3-822D-3EA2F6F93F71}" dt="2022-08-22T09:48:00.503" v="2109"/>
          <ac:graphicFrameMkLst>
            <pc:docMk/>
            <pc:sldMk cId="3201131091" sldId="270"/>
            <ac:graphicFrameMk id="5" creationId="{8C840097-9114-49DF-ADC4-5E4B9D3FEC14}"/>
          </ac:graphicFrameMkLst>
        </pc:graphicFrameChg>
        <pc:graphicFrameChg chg="add mod modGraphic">
          <ac:chgData name="Горностаева Светлана Михайловна" userId="e9b1ee04-a0ad-4572-a2f7-0ad363ac5643" providerId="ADAL" clId="{6C558E00-6052-44C3-822D-3EA2F6F93F71}" dt="2022-08-22T09:57:00.953" v="2148" actId="14734"/>
          <ac:graphicFrameMkLst>
            <pc:docMk/>
            <pc:sldMk cId="3201131091" sldId="270"/>
            <ac:graphicFrameMk id="7" creationId="{10AB0EFC-E22D-47A2-BDEE-DBD58EC972A9}"/>
          </ac:graphicFrameMkLst>
        </pc:graphicFrameChg>
      </pc:sldChg>
      <pc:sldChg chg="addSp modSp add">
        <pc:chgData name="Горностаева Светлана Михайловна" userId="e9b1ee04-a0ad-4572-a2f7-0ad363ac5643" providerId="ADAL" clId="{6C558E00-6052-44C3-822D-3EA2F6F93F71}" dt="2022-08-22T10:40:16.563" v="2462" actId="1076"/>
        <pc:sldMkLst>
          <pc:docMk/>
          <pc:sldMk cId="422248951" sldId="271"/>
        </pc:sldMkLst>
        <pc:spChg chg="mod">
          <ac:chgData name="Горностаева Светлана Михайловна" userId="e9b1ee04-a0ad-4572-a2f7-0ad363ac5643" providerId="ADAL" clId="{6C558E00-6052-44C3-822D-3EA2F6F93F71}" dt="2022-08-22T10:20:12.837" v="2305" actId="20577"/>
          <ac:spMkLst>
            <pc:docMk/>
            <pc:sldMk cId="422248951" sldId="271"/>
            <ac:spMk id="3" creationId="{3459EDF1-A80C-6F63-3069-49827ED6690E}"/>
          </ac:spMkLst>
        </pc:spChg>
        <pc:picChg chg="add mod">
          <ac:chgData name="Горностаева Светлана Михайловна" userId="e9b1ee04-a0ad-4572-a2f7-0ad363ac5643" providerId="ADAL" clId="{6C558E00-6052-44C3-822D-3EA2F6F93F71}" dt="2022-08-22T10:35:59.747" v="2429" actId="1076"/>
          <ac:picMkLst>
            <pc:docMk/>
            <pc:sldMk cId="422248951" sldId="271"/>
            <ac:picMk id="5" creationId="{22824E56-7EA2-4468-9810-709007B34586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2T10:36:01.901" v="2440" actId="688"/>
          <ac:picMkLst>
            <pc:docMk/>
            <pc:sldMk cId="422248951" sldId="271"/>
            <ac:picMk id="6" creationId="{FE178684-43CE-43A3-B3A3-C78A409C98BD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2T10:36:00.542" v="2433" actId="1076"/>
          <ac:picMkLst>
            <pc:docMk/>
            <pc:sldMk cId="422248951" sldId="271"/>
            <ac:picMk id="7" creationId="{FFE17B5A-DB88-4475-A727-2CA13C8D0894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2T10:36:15.622" v="2452" actId="1037"/>
          <ac:picMkLst>
            <pc:docMk/>
            <pc:sldMk cId="422248951" sldId="271"/>
            <ac:picMk id="8" creationId="{81FACE3B-F8E7-451E-9A56-CB815B9B33B6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2T10:36:15.622" v="2452" actId="1037"/>
          <ac:picMkLst>
            <pc:docMk/>
            <pc:sldMk cId="422248951" sldId="271"/>
            <ac:picMk id="9" creationId="{06FA6282-DBFA-4540-AA73-D927BA0F24FC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2T10:36:15.622" v="2452" actId="1037"/>
          <ac:picMkLst>
            <pc:docMk/>
            <pc:sldMk cId="422248951" sldId="271"/>
            <ac:picMk id="10" creationId="{4919FAFE-7A52-4670-BAC6-725B5723ABB4}"/>
          </ac:picMkLst>
        </pc:picChg>
        <pc:picChg chg="add mod ord">
          <ac:chgData name="Горностаева Светлана Михайловна" userId="e9b1ee04-a0ad-4572-a2f7-0ad363ac5643" providerId="ADAL" clId="{6C558E00-6052-44C3-822D-3EA2F6F93F71}" dt="2022-08-22T10:40:16.563" v="2462" actId="1076"/>
          <ac:picMkLst>
            <pc:docMk/>
            <pc:sldMk cId="422248951" sldId="271"/>
            <ac:picMk id="11" creationId="{CDE00702-D1B9-490D-8E9E-CF39D1F83FA1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2T10:36:15.180" v="2450" actId="688"/>
          <ac:picMkLst>
            <pc:docMk/>
            <pc:sldMk cId="422248951" sldId="271"/>
            <ac:picMk id="12" creationId="{03DCBEBA-8E8F-4E58-9D52-A8EB5B087482}"/>
          </ac:picMkLst>
        </pc:picChg>
        <pc:picChg chg="add mod ord">
          <ac:chgData name="Горностаева Светлана Михайловна" userId="e9b1ee04-a0ad-4572-a2f7-0ad363ac5643" providerId="ADAL" clId="{6C558E00-6052-44C3-822D-3EA2F6F93F71}" dt="2022-08-22T10:36:16.781" v="2454" actId="1038"/>
          <ac:picMkLst>
            <pc:docMk/>
            <pc:sldMk cId="422248951" sldId="271"/>
            <ac:picMk id="13" creationId="{8800CA6D-B74C-4E01-8A02-E50E55F966A3}"/>
          </ac:picMkLst>
        </pc:picChg>
        <pc:picChg chg="add mod ord">
          <ac:chgData name="Горностаева Светлана Михайловна" userId="e9b1ee04-a0ad-4572-a2f7-0ad363ac5643" providerId="ADAL" clId="{6C558E00-6052-44C3-822D-3EA2F6F93F71}" dt="2022-08-22T10:40:13.112" v="2461" actId="166"/>
          <ac:picMkLst>
            <pc:docMk/>
            <pc:sldMk cId="422248951" sldId="271"/>
            <ac:picMk id="14" creationId="{0F8F93D1-7325-4588-AEE4-7F75AD1E1039}"/>
          </ac:picMkLst>
        </pc:picChg>
      </pc:sldChg>
      <pc:sldChg chg="addSp modSp add">
        <pc:chgData name="Горностаева Светлана Михайловна" userId="e9b1ee04-a0ad-4572-a2f7-0ad363ac5643" providerId="ADAL" clId="{6C558E00-6052-44C3-822D-3EA2F6F93F71}" dt="2022-08-22T10:55:13.003" v="2819" actId="1076"/>
        <pc:sldMkLst>
          <pc:docMk/>
          <pc:sldMk cId="605264532" sldId="272"/>
        </pc:sldMkLst>
        <pc:spChg chg="mod">
          <ac:chgData name="Горностаева Светлана Михайловна" userId="e9b1ee04-a0ad-4572-a2f7-0ad363ac5643" providerId="ADAL" clId="{6C558E00-6052-44C3-822D-3EA2F6F93F71}" dt="2022-08-22T10:52:34.001" v="2791" actId="27636"/>
          <ac:spMkLst>
            <pc:docMk/>
            <pc:sldMk cId="605264532" sldId="272"/>
            <ac:spMk id="3" creationId="{3459EDF1-A80C-6F63-3069-49827ED6690E}"/>
          </ac:spMkLst>
        </pc:spChg>
        <pc:picChg chg="add mod">
          <ac:chgData name="Горностаева Светлана Михайловна" userId="e9b1ee04-a0ad-4572-a2f7-0ad363ac5643" providerId="ADAL" clId="{6C558E00-6052-44C3-822D-3EA2F6F93F71}" dt="2022-08-22T10:55:13.003" v="2819" actId="1076"/>
          <ac:picMkLst>
            <pc:docMk/>
            <pc:sldMk cId="605264532" sldId="272"/>
            <ac:picMk id="5" creationId="{8C5C7421-17C9-42F0-9275-04130A3C9ABE}"/>
          </ac:picMkLst>
        </pc:picChg>
        <pc:picChg chg="add mod modCrop">
          <ac:chgData name="Горностаева Светлана Михайловна" userId="e9b1ee04-a0ad-4572-a2f7-0ad363ac5643" providerId="ADAL" clId="{6C558E00-6052-44C3-822D-3EA2F6F93F71}" dt="2022-08-22T10:54:50.940" v="2816" actId="1076"/>
          <ac:picMkLst>
            <pc:docMk/>
            <pc:sldMk cId="605264532" sldId="272"/>
            <ac:picMk id="6" creationId="{37CA45ED-5F2C-440F-9EE3-E8033E4B2E05}"/>
          </ac:picMkLst>
        </pc:picChg>
      </pc:sldChg>
      <pc:sldChg chg="addSp delSp modSp add mod">
        <pc:chgData name="Горностаева Светлана Михайловна" userId="e9b1ee04-a0ad-4572-a2f7-0ad363ac5643" providerId="ADAL" clId="{6C558E00-6052-44C3-822D-3EA2F6F93F71}" dt="2022-08-22T04:33:06.314" v="1301" actId="1076"/>
        <pc:sldMkLst>
          <pc:docMk/>
          <pc:sldMk cId="3391515899" sldId="273"/>
        </pc:sldMkLst>
        <pc:spChg chg="mod">
          <ac:chgData name="Горностаева Светлана Михайловна" userId="e9b1ee04-a0ad-4572-a2f7-0ad363ac5643" providerId="ADAL" clId="{6C558E00-6052-44C3-822D-3EA2F6F93F71}" dt="2022-08-22T04:24:34.846" v="1075" actId="1076"/>
          <ac:spMkLst>
            <pc:docMk/>
            <pc:sldMk cId="3391515899" sldId="273"/>
            <ac:spMk id="3" creationId="{DBDE8979-0675-4305-83D4-14A433B438E8}"/>
          </ac:spMkLst>
        </pc:spChg>
        <pc:spChg chg="del mod">
          <ac:chgData name="Горностаева Светлана Михайловна" userId="e9b1ee04-a0ad-4572-a2f7-0ad363ac5643" providerId="ADAL" clId="{6C558E00-6052-44C3-822D-3EA2F6F93F71}" dt="2022-08-22T04:24:11.007" v="1051" actId="478"/>
          <ac:spMkLst>
            <pc:docMk/>
            <pc:sldMk cId="3391515899" sldId="273"/>
            <ac:spMk id="6" creationId="{5E88925D-86EE-494B-80AD-328CB533E441}"/>
          </ac:spMkLst>
        </pc:spChg>
        <pc:spChg chg="add del mod">
          <ac:chgData name="Горностаева Светлана Михайловна" userId="e9b1ee04-a0ad-4572-a2f7-0ad363ac5643" providerId="ADAL" clId="{6C558E00-6052-44C3-822D-3EA2F6F93F71}" dt="2022-08-22T04:24:14.976" v="1052"/>
          <ac:spMkLst>
            <pc:docMk/>
            <pc:sldMk cId="3391515899" sldId="273"/>
            <ac:spMk id="8" creationId="{343A2E75-EFD1-410A-91FE-6B2C44B1698A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33:06.314" v="1301" actId="1076"/>
          <ac:spMkLst>
            <pc:docMk/>
            <pc:sldMk cId="3391515899" sldId="273"/>
            <ac:spMk id="9" creationId="{2302291A-75C3-4CAB-A9DA-0D31951970E4}"/>
          </ac:spMkLst>
        </pc:spChg>
        <pc:graphicFrameChg chg="add mod">
          <ac:chgData name="Горностаева Светлана Михайловна" userId="e9b1ee04-a0ad-4572-a2f7-0ad363ac5643" providerId="ADAL" clId="{6C558E00-6052-44C3-822D-3EA2F6F93F71}" dt="2022-08-22T04:26:36.665" v="1082" actId="14100"/>
          <ac:graphicFrameMkLst>
            <pc:docMk/>
            <pc:sldMk cId="3391515899" sldId="273"/>
            <ac:graphicFrameMk id="7" creationId="{AC46729D-F0D7-4479-AA86-D5D723963E27}"/>
          </ac:graphicFrameMkLst>
        </pc:graphicFrameChg>
      </pc:sldChg>
      <pc:sldChg chg="delSp modSp add">
        <pc:chgData name="Горностаева Светлана Михайловна" userId="e9b1ee04-a0ad-4572-a2f7-0ad363ac5643" providerId="ADAL" clId="{6C558E00-6052-44C3-822D-3EA2F6F93F71}" dt="2022-08-22T10:47:26.592" v="2691" actId="20577"/>
        <pc:sldMkLst>
          <pc:docMk/>
          <pc:sldMk cId="3725706087" sldId="274"/>
        </pc:sldMkLst>
        <pc:spChg chg="mod">
          <ac:chgData name="Горностаева Светлана Михайловна" userId="e9b1ee04-a0ad-4572-a2f7-0ad363ac5643" providerId="ADAL" clId="{6C558E00-6052-44C3-822D-3EA2F6F93F71}" dt="2022-08-22T10:47:26.592" v="2691" actId="20577"/>
          <ac:spMkLst>
            <pc:docMk/>
            <pc:sldMk cId="3725706087" sldId="274"/>
            <ac:spMk id="6" creationId="{5E88925D-86EE-494B-80AD-328CB533E441}"/>
          </ac:spMkLst>
        </pc:spChg>
        <pc:graphicFrameChg chg="del">
          <ac:chgData name="Горностаева Светлана Михайловна" userId="e9b1ee04-a0ad-4572-a2f7-0ad363ac5643" providerId="ADAL" clId="{6C558E00-6052-44C3-822D-3EA2F6F93F71}" dt="2022-08-22T04:23:31.930" v="1045" actId="478"/>
          <ac:graphicFrameMkLst>
            <pc:docMk/>
            <pc:sldMk cId="3725706087" sldId="274"/>
            <ac:graphicFrameMk id="7" creationId="{AC46729D-F0D7-4479-AA86-D5D723963E27}"/>
          </ac:graphicFrameMkLst>
        </pc:graphicFrameChg>
      </pc:sldChg>
      <pc:sldChg chg="addSp delSp modSp add mod">
        <pc:chgData name="Горностаева Светлана Михайловна" userId="e9b1ee04-a0ad-4572-a2f7-0ad363ac5643" providerId="ADAL" clId="{6C558E00-6052-44C3-822D-3EA2F6F93F71}" dt="2022-08-22T04:30:54.390" v="1194" actId="2711"/>
        <pc:sldMkLst>
          <pc:docMk/>
          <pc:sldMk cId="2840274205" sldId="275"/>
        </pc:sldMkLst>
        <pc:spChg chg="mod">
          <ac:chgData name="Горностаева Светлана Михайловна" userId="e9b1ee04-a0ad-4572-a2f7-0ad363ac5643" providerId="ADAL" clId="{6C558E00-6052-44C3-822D-3EA2F6F93F71}" dt="2022-08-22T04:27:34.311" v="1111" actId="1076"/>
          <ac:spMkLst>
            <pc:docMk/>
            <pc:sldMk cId="2840274205" sldId="275"/>
            <ac:spMk id="3" creationId="{DBDE8979-0675-4305-83D4-14A433B438E8}"/>
          </ac:spMkLst>
        </pc:spChg>
        <pc:spChg chg="add del mod">
          <ac:chgData name="Горностаева Светлана Михайловна" userId="e9b1ee04-a0ad-4572-a2f7-0ad363ac5643" providerId="ADAL" clId="{6C558E00-6052-44C3-822D-3EA2F6F93F71}" dt="2022-08-22T04:27:42.615" v="1113"/>
          <ac:spMkLst>
            <pc:docMk/>
            <pc:sldMk cId="2840274205" sldId="275"/>
            <ac:spMk id="5" creationId="{247DDA8C-33D6-40DC-810B-53EF3F55BD6E}"/>
          </ac:spMkLst>
        </pc:spChg>
        <pc:spChg chg="del">
          <ac:chgData name="Горностаева Светлана Михайловна" userId="e9b1ee04-a0ad-4572-a2f7-0ad363ac5643" providerId="ADAL" clId="{6C558E00-6052-44C3-822D-3EA2F6F93F71}" dt="2022-08-22T04:27:39.438" v="1112"/>
          <ac:spMkLst>
            <pc:docMk/>
            <pc:sldMk cId="2840274205" sldId="275"/>
            <ac:spMk id="6" creationId="{5E88925D-86EE-494B-80AD-328CB533E441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30:54.390" v="1194" actId="2711"/>
          <ac:spMkLst>
            <pc:docMk/>
            <pc:sldMk cId="2840274205" sldId="275"/>
            <ac:spMk id="8" creationId="{2B511FDA-A5A3-4F61-A826-BC77CDA49AC2}"/>
          </ac:spMkLst>
        </pc:spChg>
        <pc:graphicFrameChg chg="add mod">
          <ac:chgData name="Горностаева Светлана Михайловна" userId="e9b1ee04-a0ad-4572-a2f7-0ad363ac5643" providerId="ADAL" clId="{6C558E00-6052-44C3-822D-3EA2F6F93F71}" dt="2022-08-22T04:28:25.551" v="1117" actId="14100"/>
          <ac:graphicFrameMkLst>
            <pc:docMk/>
            <pc:sldMk cId="2840274205" sldId="275"/>
            <ac:graphicFrameMk id="7" creationId="{C0D7B0BF-5C43-44E8-B995-E2F45FEE52C5}"/>
          </ac:graphicFrameMkLst>
        </pc:graphicFrameChg>
      </pc:sldChg>
      <pc:sldChg chg="addSp delSp modSp add mod">
        <pc:chgData name="Горностаева Светлана Михайловна" userId="e9b1ee04-a0ad-4572-a2f7-0ad363ac5643" providerId="ADAL" clId="{6C558E00-6052-44C3-822D-3EA2F6F93F71}" dt="2022-08-22T04:31:43.589" v="1231" actId="122"/>
        <pc:sldMkLst>
          <pc:docMk/>
          <pc:sldMk cId="137521590" sldId="276"/>
        </pc:sldMkLst>
        <pc:spChg chg="add mod">
          <ac:chgData name="Горностаева Светлана Михайловна" userId="e9b1ee04-a0ad-4572-a2f7-0ad363ac5643" providerId="ADAL" clId="{6C558E00-6052-44C3-822D-3EA2F6F93F71}" dt="2022-08-22T04:31:43.589" v="1231" actId="122"/>
          <ac:spMkLst>
            <pc:docMk/>
            <pc:sldMk cId="137521590" sldId="276"/>
            <ac:spMk id="9" creationId="{35E20D75-A1A3-4B7B-9F02-911611B3FFF0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2T04:31:40.882" v="1230" actId="122"/>
          <ac:spMkLst>
            <pc:docMk/>
            <pc:sldMk cId="137521590" sldId="276"/>
            <ac:spMk id="10" creationId="{F4579D5D-8912-4070-AE8C-862A2CEB17FD}"/>
          </ac:spMkLst>
        </pc:spChg>
        <pc:graphicFrameChg chg="add mod">
          <ac:chgData name="Горностаева Светлана Михайловна" userId="e9b1ee04-a0ad-4572-a2f7-0ad363ac5643" providerId="ADAL" clId="{6C558E00-6052-44C3-822D-3EA2F6F93F71}" dt="2022-08-22T04:29:48.672" v="1130" actId="14100"/>
          <ac:graphicFrameMkLst>
            <pc:docMk/>
            <pc:sldMk cId="137521590" sldId="276"/>
            <ac:graphicFrameMk id="6" creationId="{A9163EDE-47A5-4C19-8C51-AFDD1A61418F}"/>
          </ac:graphicFrameMkLst>
        </pc:graphicFrameChg>
        <pc:graphicFrameChg chg="del">
          <ac:chgData name="Горностаева Светлана Михайловна" userId="e9b1ee04-a0ad-4572-a2f7-0ad363ac5643" providerId="ADAL" clId="{6C558E00-6052-44C3-822D-3EA2F6F93F71}" dt="2022-08-22T04:28:35.924" v="1119" actId="478"/>
          <ac:graphicFrameMkLst>
            <pc:docMk/>
            <pc:sldMk cId="137521590" sldId="276"/>
            <ac:graphicFrameMk id="7" creationId="{C0D7B0BF-5C43-44E8-B995-E2F45FEE52C5}"/>
          </ac:graphicFrameMkLst>
        </pc:graphicFrameChg>
        <pc:graphicFrameChg chg="add mod">
          <ac:chgData name="Горностаева Светлана Михайловна" userId="e9b1ee04-a0ad-4572-a2f7-0ad363ac5643" providerId="ADAL" clId="{6C558E00-6052-44C3-822D-3EA2F6F93F71}" dt="2022-08-22T04:29:44.281" v="1129" actId="14100"/>
          <ac:graphicFrameMkLst>
            <pc:docMk/>
            <pc:sldMk cId="137521590" sldId="276"/>
            <ac:graphicFrameMk id="8" creationId="{267B3713-7A62-4A96-B928-BF036316D878}"/>
          </ac:graphicFrameMkLst>
        </pc:graphicFrameChg>
      </pc:sldChg>
      <pc:sldChg chg="addSp delSp modSp add mod">
        <pc:chgData name="Горностаева Светлана Михайловна" userId="e9b1ee04-a0ad-4572-a2f7-0ad363ac5643" providerId="ADAL" clId="{6C558E00-6052-44C3-822D-3EA2F6F93F71}" dt="2022-08-22T04:41:38.897" v="1350" actId="167"/>
        <pc:sldMkLst>
          <pc:docMk/>
          <pc:sldMk cId="1179162804" sldId="277"/>
        </pc:sldMkLst>
        <pc:spChg chg="mod">
          <ac:chgData name="Горностаева Светлана Михайловна" userId="e9b1ee04-a0ad-4572-a2f7-0ad363ac5643" providerId="ADAL" clId="{6C558E00-6052-44C3-822D-3EA2F6F93F71}" dt="2022-08-22T04:34:16.827" v="1342" actId="20577"/>
          <ac:spMkLst>
            <pc:docMk/>
            <pc:sldMk cId="1179162804" sldId="277"/>
            <ac:spMk id="9" creationId="{2302291A-75C3-4CAB-A9DA-0D31951970E4}"/>
          </ac:spMkLst>
        </pc:spChg>
        <pc:graphicFrameChg chg="del">
          <ac:chgData name="Горностаева Светлана Михайловна" userId="e9b1ee04-a0ad-4572-a2f7-0ad363ac5643" providerId="ADAL" clId="{6C558E00-6052-44C3-822D-3EA2F6F93F71}" dt="2022-08-22T04:33:51.469" v="1303"/>
          <ac:graphicFrameMkLst>
            <pc:docMk/>
            <pc:sldMk cId="1179162804" sldId="277"/>
            <ac:graphicFrameMk id="7" creationId="{AC46729D-F0D7-4479-AA86-D5D723963E27}"/>
          </ac:graphicFrameMkLst>
        </pc:graphicFrameChg>
        <pc:graphicFrameChg chg="add mod">
          <ac:chgData name="Горностаева Светлана Михайловна" userId="e9b1ee04-a0ad-4572-a2f7-0ad363ac5643" providerId="ADAL" clId="{6C558E00-6052-44C3-822D-3EA2F6F93F71}" dt="2022-08-22T04:41:38.897" v="1350" actId="167"/>
          <ac:graphicFrameMkLst>
            <pc:docMk/>
            <pc:sldMk cId="1179162804" sldId="277"/>
            <ac:graphicFrameMk id="8" creationId="{A3781E98-4FBF-41E5-99A5-4F060EB748D2}"/>
          </ac:graphicFrameMkLst>
        </pc:graphicFrameChg>
      </pc:sldChg>
      <pc:sldChg chg="addSp delSp modSp add">
        <pc:chgData name="Горностаева Светлана Михайловна" userId="e9b1ee04-a0ad-4572-a2f7-0ad363ac5643" providerId="ADAL" clId="{6C558E00-6052-44C3-822D-3EA2F6F93F71}" dt="2022-08-22T09:47:01.825" v="2107" actId="207"/>
        <pc:sldMkLst>
          <pc:docMk/>
          <pc:sldMk cId="3352365249" sldId="278"/>
        </pc:sldMkLst>
        <pc:spChg chg="del">
          <ac:chgData name="Горностаева Светлана Михайловна" userId="e9b1ee04-a0ad-4572-a2f7-0ad363ac5643" providerId="ADAL" clId="{6C558E00-6052-44C3-822D-3EA2F6F93F71}" dt="2022-08-22T09:42:04.534" v="2060" actId="478"/>
          <ac:spMkLst>
            <pc:docMk/>
            <pc:sldMk cId="3352365249" sldId="278"/>
            <ac:spMk id="2" creationId="{6E3DC74D-90CD-475B-A4A9-436DD1E00674}"/>
          </ac:spMkLst>
        </pc:spChg>
        <pc:spChg chg="del">
          <ac:chgData name="Горностаева Светлана Михайловна" userId="e9b1ee04-a0ad-4572-a2f7-0ad363ac5643" providerId="ADAL" clId="{6C558E00-6052-44C3-822D-3EA2F6F93F71}" dt="2022-08-22T09:42:06.037" v="2061" actId="478"/>
          <ac:spMkLst>
            <pc:docMk/>
            <pc:sldMk cId="3352365249" sldId="278"/>
            <ac:spMk id="3" creationId="{6F077C81-601D-4261-9522-FDABA8926890}"/>
          </ac:spMkLst>
        </pc:spChg>
        <pc:graphicFrameChg chg="add mod modGraphic">
          <ac:chgData name="Горностаева Светлана Михайловна" userId="e9b1ee04-a0ad-4572-a2f7-0ad363ac5643" providerId="ADAL" clId="{6C558E00-6052-44C3-822D-3EA2F6F93F71}" dt="2022-08-22T09:47:01.825" v="2107" actId="207"/>
          <ac:graphicFrameMkLst>
            <pc:docMk/>
            <pc:sldMk cId="3352365249" sldId="278"/>
            <ac:graphicFrameMk id="4" creationId="{57BA4629-6DE7-42D7-8384-388019966205}"/>
          </ac:graphicFrameMkLst>
        </pc:graphicFrameChg>
        <pc:graphicFrameChg chg="add del mod">
          <ac:chgData name="Горностаева Светлана Михайловна" userId="e9b1ee04-a0ad-4572-a2f7-0ad363ac5643" providerId="ADAL" clId="{6C558E00-6052-44C3-822D-3EA2F6F93F71}" dt="2022-08-22T09:45:58.191" v="2102"/>
          <ac:graphicFrameMkLst>
            <pc:docMk/>
            <pc:sldMk cId="3352365249" sldId="278"/>
            <ac:graphicFrameMk id="5" creationId="{7551E5F5-9ED9-45B9-9A2E-5FFFFD18ED45}"/>
          </ac:graphicFrameMkLst>
        </pc:graphicFrameChg>
      </pc:sldChg>
      <pc:sldChg chg="add del">
        <pc:chgData name="Горностаева Светлана Михайловна" userId="e9b1ee04-a0ad-4572-a2f7-0ad363ac5643" providerId="ADAL" clId="{6C558E00-6052-44C3-822D-3EA2F6F93F71}" dt="2022-08-22T09:51:50.486" v="2123" actId="2696"/>
        <pc:sldMkLst>
          <pc:docMk/>
          <pc:sldMk cId="3715409611" sldId="279"/>
        </pc:sldMkLst>
      </pc:sldChg>
      <pc:sldChg chg="modSp add">
        <pc:chgData name="Горностаева Светлана Михайловна" userId="e9b1ee04-a0ad-4572-a2f7-0ad363ac5643" providerId="ADAL" clId="{6C558E00-6052-44C3-822D-3EA2F6F93F71}" dt="2022-08-23T11:16:59.930" v="3087"/>
        <pc:sldMkLst>
          <pc:docMk/>
          <pc:sldMk cId="3944421181" sldId="279"/>
        </pc:sldMkLst>
        <pc:spChg chg="mod">
          <ac:chgData name="Горностаева Светлана Михайловна" userId="e9b1ee04-a0ad-4572-a2f7-0ad363ac5643" providerId="ADAL" clId="{6C558E00-6052-44C3-822D-3EA2F6F93F71}" dt="2022-08-22T10:00:51.207" v="2216" actId="1035"/>
          <ac:spMkLst>
            <pc:docMk/>
            <pc:sldMk cId="3944421181" sldId="279"/>
            <ac:spMk id="3" creationId="{3459EDF1-A80C-6F63-3069-49827ED6690E}"/>
          </ac:spMkLst>
        </pc:spChg>
        <pc:graphicFrameChg chg="mod modGraphic">
          <ac:chgData name="Горностаева Светлана Михайловна" userId="e9b1ee04-a0ad-4572-a2f7-0ad363ac5643" providerId="ADAL" clId="{6C558E00-6052-44C3-822D-3EA2F6F93F71}" dt="2022-08-23T11:16:59.930" v="3087"/>
          <ac:graphicFrameMkLst>
            <pc:docMk/>
            <pc:sldMk cId="3944421181" sldId="279"/>
            <ac:graphicFrameMk id="7" creationId="{10AB0EFC-E22D-47A2-BDEE-DBD58EC972A9}"/>
          </ac:graphicFrameMkLst>
        </pc:graphicFrameChg>
      </pc:sldChg>
      <pc:sldChg chg="modSp add">
        <pc:chgData name="Горностаева Светлана Михайловна" userId="e9b1ee04-a0ad-4572-a2f7-0ad363ac5643" providerId="ADAL" clId="{6C558E00-6052-44C3-822D-3EA2F6F93F71}" dt="2022-08-22T10:15:33.762" v="2278" actId="1076"/>
        <pc:sldMkLst>
          <pc:docMk/>
          <pc:sldMk cId="2528367335" sldId="280"/>
        </pc:sldMkLst>
        <pc:spChg chg="mod">
          <ac:chgData name="Горностаева Светлана Михайловна" userId="e9b1ee04-a0ad-4572-a2f7-0ad363ac5643" providerId="ADAL" clId="{6C558E00-6052-44C3-822D-3EA2F6F93F71}" dt="2022-08-22T10:15:33.762" v="2278" actId="1076"/>
          <ac:spMkLst>
            <pc:docMk/>
            <pc:sldMk cId="2528367335" sldId="280"/>
            <ac:spMk id="3" creationId="{3459EDF1-A80C-6F63-3069-49827ED6690E}"/>
          </ac:spMkLst>
        </pc:spChg>
        <pc:graphicFrameChg chg="mod modGraphic">
          <ac:chgData name="Горностаева Светлана Михайловна" userId="e9b1ee04-a0ad-4572-a2f7-0ad363ac5643" providerId="ADAL" clId="{6C558E00-6052-44C3-822D-3EA2F6F93F71}" dt="2022-08-22T10:15:30.355" v="2277" actId="14734"/>
          <ac:graphicFrameMkLst>
            <pc:docMk/>
            <pc:sldMk cId="2528367335" sldId="280"/>
            <ac:graphicFrameMk id="7" creationId="{10AB0EFC-E22D-47A2-BDEE-DBD58EC972A9}"/>
          </ac:graphicFrameMkLst>
        </pc:graphicFrameChg>
      </pc:sldChg>
      <pc:sldChg chg="add del">
        <pc:chgData name="Горностаева Светлана Михайловна" userId="e9b1ee04-a0ad-4572-a2f7-0ad363ac5643" providerId="ADAL" clId="{6C558E00-6052-44C3-822D-3EA2F6F93F71}" dt="2022-08-22T10:14:25.530" v="2272" actId="2696"/>
        <pc:sldMkLst>
          <pc:docMk/>
          <pc:sldMk cId="829095765" sldId="281"/>
        </pc:sldMkLst>
      </pc:sldChg>
      <pc:sldChg chg="modSp add">
        <pc:chgData name="Горностаева Светлана Михайловна" userId="e9b1ee04-a0ad-4572-a2f7-0ad363ac5643" providerId="ADAL" clId="{6C558E00-6052-44C3-822D-3EA2F6F93F71}" dt="2022-08-22T10:16:35.416" v="2296" actId="1037"/>
        <pc:sldMkLst>
          <pc:docMk/>
          <pc:sldMk cId="2436998587" sldId="281"/>
        </pc:sldMkLst>
        <pc:spChg chg="mod">
          <ac:chgData name="Горностаева Светлана Михайловна" userId="e9b1ee04-a0ad-4572-a2f7-0ad363ac5643" providerId="ADAL" clId="{6C558E00-6052-44C3-822D-3EA2F6F93F71}" dt="2022-08-22T10:16:25.056" v="2284" actId="1076"/>
          <ac:spMkLst>
            <pc:docMk/>
            <pc:sldMk cId="2436998587" sldId="281"/>
            <ac:spMk id="3" creationId="{3459EDF1-A80C-6F63-3069-49827ED6690E}"/>
          </ac:spMkLst>
        </pc:spChg>
        <pc:graphicFrameChg chg="mod modGraphic">
          <ac:chgData name="Горностаева Светлана Михайловна" userId="e9b1ee04-a0ad-4572-a2f7-0ad363ac5643" providerId="ADAL" clId="{6C558E00-6052-44C3-822D-3EA2F6F93F71}" dt="2022-08-22T10:16:35.416" v="2296" actId="1037"/>
          <ac:graphicFrameMkLst>
            <pc:docMk/>
            <pc:sldMk cId="2436998587" sldId="281"/>
            <ac:graphicFrameMk id="7" creationId="{10AB0EFC-E22D-47A2-BDEE-DBD58EC972A9}"/>
          </ac:graphicFrameMkLst>
        </pc:graphicFrameChg>
      </pc:sldChg>
      <pc:sldChg chg="addSp delSp modSp add">
        <pc:chgData name="Горностаева Светлана Михайловна" userId="e9b1ee04-a0ad-4572-a2f7-0ad363ac5643" providerId="ADAL" clId="{6C558E00-6052-44C3-822D-3EA2F6F93F71}" dt="2022-08-23T10:28:07.080" v="3078" actId="1076"/>
        <pc:sldMkLst>
          <pc:docMk/>
          <pc:sldMk cId="3338649895" sldId="282"/>
        </pc:sldMkLst>
        <pc:spChg chg="mod">
          <ac:chgData name="Горностаева Светлана Михайловна" userId="e9b1ee04-a0ad-4572-a2f7-0ad363ac5643" providerId="ADAL" clId="{6C558E00-6052-44C3-822D-3EA2F6F93F71}" dt="2022-08-23T10:27:20.527" v="3076" actId="20577"/>
          <ac:spMkLst>
            <pc:docMk/>
            <pc:sldMk cId="3338649895" sldId="282"/>
            <ac:spMk id="2" creationId="{659C8DC1-6F63-4595-8864-D769AC1BEC28}"/>
          </ac:spMkLst>
        </pc:spChg>
        <pc:spChg chg="del">
          <ac:chgData name="Горностаева Светлана Михайловна" userId="e9b1ee04-a0ad-4572-a2f7-0ad363ac5643" providerId="ADAL" clId="{6C558E00-6052-44C3-822D-3EA2F6F93F71}" dt="2022-08-23T10:22:37.101" v="3027" actId="478"/>
          <ac:spMkLst>
            <pc:docMk/>
            <pc:sldMk cId="3338649895" sldId="282"/>
            <ac:spMk id="3" creationId="{FB0941EA-89DE-4129-A089-50039D501422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3T10:28:07.080" v="3078" actId="1076"/>
          <ac:spMkLst>
            <pc:docMk/>
            <pc:sldMk cId="3338649895" sldId="282"/>
            <ac:spMk id="8" creationId="{62A59F7D-E0A9-4564-B4F0-4D185D69EF55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3T10:26:55.727" v="3070" actId="255"/>
          <ac:spMkLst>
            <pc:docMk/>
            <pc:sldMk cId="3338649895" sldId="282"/>
            <ac:spMk id="9" creationId="{355B4CA4-677F-400A-8496-3E525172E2A6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3T10:26:59.887" v="3071" actId="255"/>
          <ac:spMkLst>
            <pc:docMk/>
            <pc:sldMk cId="3338649895" sldId="282"/>
            <ac:spMk id="10" creationId="{62A7DC90-CF27-4D85-B640-D0AE2E9A309A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3T10:24:46.239" v="3044" actId="108"/>
          <ac:spMkLst>
            <pc:docMk/>
            <pc:sldMk cId="3338649895" sldId="282"/>
            <ac:spMk id="14" creationId="{A7D9E58C-8469-43D7-BC13-A547643A4C37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3T10:24:49.159" v="3045" actId="108"/>
          <ac:spMkLst>
            <pc:docMk/>
            <pc:sldMk cId="3338649895" sldId="282"/>
            <ac:spMk id="15" creationId="{8685109B-DDCE-43A2-A84D-AF40C00EEBDD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3T10:24:50.446" v="3046" actId="108"/>
          <ac:spMkLst>
            <pc:docMk/>
            <pc:sldMk cId="3338649895" sldId="282"/>
            <ac:spMk id="16" creationId="{FA643032-D881-46C6-8640-2ADA96C90EC8}"/>
          </ac:spMkLst>
        </pc:spChg>
        <pc:picChg chg="add mod">
          <ac:chgData name="Горностаева Светлана Михайловна" userId="e9b1ee04-a0ad-4572-a2f7-0ad363ac5643" providerId="ADAL" clId="{6C558E00-6052-44C3-822D-3EA2F6F93F71}" dt="2022-08-23T10:25:36.710" v="3051" actId="1076"/>
          <ac:picMkLst>
            <pc:docMk/>
            <pc:sldMk cId="3338649895" sldId="282"/>
            <ac:picMk id="4" creationId="{9150FA7F-EF5B-4130-BDCE-9176DEA6D20B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3T10:26:07.766" v="3059" actId="14100"/>
          <ac:picMkLst>
            <pc:docMk/>
            <pc:sldMk cId="3338649895" sldId="282"/>
            <ac:picMk id="5" creationId="{24B32D9D-C150-485D-8D38-7C5BE7219D7E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3T10:26:03.254" v="3058" actId="14100"/>
          <ac:picMkLst>
            <pc:docMk/>
            <pc:sldMk cId="3338649895" sldId="282"/>
            <ac:picMk id="6" creationId="{C27F6C52-D698-47F9-9030-0C9626E304D8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3T10:27:59.533" v="3077" actId="1076"/>
          <ac:picMkLst>
            <pc:docMk/>
            <pc:sldMk cId="3338649895" sldId="282"/>
            <ac:picMk id="7" creationId="{348033C4-D63F-4D9F-A495-37ECE7766FB2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3T10:23:43.093" v="3039" actId="14100"/>
          <ac:picMkLst>
            <pc:docMk/>
            <pc:sldMk cId="3338649895" sldId="282"/>
            <ac:picMk id="11" creationId="{A0C6C972-6E04-4ABA-8408-AC81F2618A76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3T10:23:40.709" v="3038" actId="14100"/>
          <ac:picMkLst>
            <pc:docMk/>
            <pc:sldMk cId="3338649895" sldId="282"/>
            <ac:picMk id="12" creationId="{6B5D2F5D-8841-4776-8DE0-F0A2A57F801E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3T10:25:55.556" v="3057" actId="1076"/>
          <ac:picMkLst>
            <pc:docMk/>
            <pc:sldMk cId="3338649895" sldId="282"/>
            <ac:picMk id="13" creationId="{B75979D4-FF2E-490A-8A39-6127B453C2BB}"/>
          </ac:picMkLst>
        </pc:picChg>
        <pc:picChg chg="add mod">
          <ac:chgData name="Горностаева Светлана Михайловна" userId="e9b1ee04-a0ad-4572-a2f7-0ad363ac5643" providerId="ADAL" clId="{6C558E00-6052-44C3-822D-3EA2F6F93F71}" dt="2022-08-23T10:25:45.999" v="3053" actId="1076"/>
          <ac:picMkLst>
            <pc:docMk/>
            <pc:sldMk cId="3338649895" sldId="282"/>
            <ac:picMk id="17" creationId="{1FD5BB4C-93B6-4652-8318-BDEBADF34259}"/>
          </ac:picMkLst>
        </pc:picChg>
      </pc:sldChg>
      <pc:sldChg chg="addSp delSp modSp add ord">
        <pc:chgData name="Горностаева Светлана Михайловна" userId="e9b1ee04-a0ad-4572-a2f7-0ad363ac5643" providerId="ADAL" clId="{6C558E00-6052-44C3-822D-3EA2F6F93F71}" dt="2022-08-23T13:42:22.696" v="3621"/>
        <pc:sldMkLst>
          <pc:docMk/>
          <pc:sldMk cId="898107246" sldId="283"/>
        </pc:sldMkLst>
        <pc:spChg chg="del mod">
          <ac:chgData name="Горностаева Светлана Михайловна" userId="e9b1ee04-a0ad-4572-a2f7-0ad363ac5643" providerId="ADAL" clId="{6C558E00-6052-44C3-822D-3EA2F6F93F71}" dt="2022-08-23T11:16:16.352" v="3083"/>
          <ac:spMkLst>
            <pc:docMk/>
            <pc:sldMk cId="898107246" sldId="283"/>
            <ac:spMk id="3" creationId="{3459EDF1-A80C-6F63-3069-49827ED6690E}"/>
          </ac:spMkLst>
        </pc:spChg>
        <pc:spChg chg="add mod">
          <ac:chgData name="Горностаева Светлана Михайловна" userId="e9b1ee04-a0ad-4572-a2f7-0ad363ac5643" providerId="ADAL" clId="{6C558E00-6052-44C3-822D-3EA2F6F93F71}" dt="2022-08-23T13:31:17.409" v="3364" actId="20577"/>
          <ac:spMkLst>
            <pc:docMk/>
            <pc:sldMk cId="898107246" sldId="283"/>
            <ac:spMk id="3" creationId="{A14ADAA5-3074-435B-B1E0-901986E1CCE5}"/>
          </ac:spMkLst>
        </pc:spChg>
        <pc:spChg chg="del">
          <ac:chgData name="Горностаева Светлана Михайловна" userId="e9b1ee04-a0ad-4572-a2f7-0ad363ac5643" providerId="ADAL" clId="{6C558E00-6052-44C3-822D-3EA2F6F93F71}" dt="2022-08-23T11:16:27.180" v="3086" actId="478"/>
          <ac:spMkLst>
            <pc:docMk/>
            <pc:sldMk cId="898107246" sldId="283"/>
            <ac:spMk id="5" creationId="{AF57907F-47F9-4A02-BCBC-381DA8E49DA0}"/>
          </ac:spMkLst>
        </pc:spChg>
        <pc:graphicFrameChg chg="add mod modGraphic">
          <ac:chgData name="Горностаева Светлана Михайловна" userId="e9b1ee04-a0ad-4572-a2f7-0ad363ac5643" providerId="ADAL" clId="{6C558E00-6052-44C3-822D-3EA2F6F93F71}" dt="2022-08-23T13:35:22.485" v="3620" actId="20577"/>
          <ac:graphicFrameMkLst>
            <pc:docMk/>
            <pc:sldMk cId="898107246" sldId="283"/>
            <ac:graphicFrameMk id="6" creationId="{E5CBA717-651A-45CC-8ECF-91E89FF4872E}"/>
          </ac:graphicFrameMkLst>
        </pc:graphicFrameChg>
      </pc:sldChg>
      <pc:sldChg chg="add ord">
        <pc:chgData name="Горностаева Светлана Михайловна" userId="e9b1ee04-a0ad-4572-a2f7-0ad363ac5643" providerId="ADAL" clId="{6C558E00-6052-44C3-822D-3EA2F6F93F71}" dt="2022-08-23T13:42:22.696" v="3621"/>
        <pc:sldMkLst>
          <pc:docMk/>
          <pc:sldMk cId="628817671" sldId="2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kk24-my.sharepoint.com/personal/gornostaeva_ca-kk_ru/Documents/&#1056;&#1072;&#1073;&#1086;&#1095;&#1080;&#1081;%20&#1089;&#1090;&#1086;&#1083;/&#1076;&#1080;&#1072;&#1075;&#1088;&#1072;&#1084;&#1084;&#1099;%20&#1076;&#1083;&#1103;%20&#1087;&#1088;&#1077;&#1079;&#1077;&#1085;&#1090;&#1072;&#1094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kk24-my.sharepoint.com/personal/gornostaeva_ca-kk_ru/Documents/&#1056;&#1072;&#1073;&#1086;&#1095;&#1080;&#1081;%20&#1089;&#1090;&#1086;&#1083;/&#1076;&#1080;&#1072;&#1075;&#1088;&#1072;&#1084;&#1084;&#1099;%20&#1076;&#1083;&#1103;%20&#1087;&#1088;&#1077;&#1079;&#1077;&#1085;&#1090;&#107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akk24-my.sharepoint.com/personal/gornostaeva_ca-kk_ru/Documents/&#1056;&#1072;&#1073;&#1086;&#1095;&#1080;&#1081;%20&#1089;&#1090;&#1086;&#1083;/&#1076;&#1080;&#1072;&#1075;&#1088;&#1072;&#1084;&#1084;&#1099;%20&#1076;&#1083;&#1103;%20&#1087;&#1088;&#1077;&#1079;&#1077;&#1085;&#1090;&#1072;&#1094;&#1080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akk24-my.sharepoint.com/personal/gornostaeva_ca-kk_ru/Documents/&#1056;&#1072;&#1073;&#1086;&#1095;&#1080;&#1081;%20&#1089;&#1090;&#1086;&#1083;/&#1076;&#1080;&#1072;&#1075;&#1088;&#1072;&#1084;&#1084;&#1099;%20&#1076;&#1083;&#1103;%20&#1087;&#1088;&#1077;&#1079;&#1077;&#1085;&#1090;&#1072;&#1094;&#1080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akk24-my.sharepoint.com/personal/gornostaeva_ca-kk_ru/Documents/&#1056;&#1072;&#1073;&#1086;&#1095;&#1080;&#1081;%20&#1089;&#1090;&#1086;&#1083;/&#1076;&#1080;&#1072;&#1075;&#1088;&#1072;&#1084;&#1084;&#1099;%20&#1076;&#1083;&#1103;%20&#1087;&#1088;&#1077;&#1079;&#1077;&#1085;&#1090;&#1072;&#1094;&#1080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Courier New" panose="02070309020205020404" pitchFamily="49" charset="0"/>
              <a:ea typeface="+mn-ea"/>
              <a:cs typeface="Courier New" panose="02070309020205020404" pitchFamily="49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Лист1!$A$3:$A$9</c:f>
              <c:strCache>
                <c:ptCount val="7"/>
                <c:pt idx="0">
                  <c:v>Раздел 1. «Отраслевая специфика деятельности образовательной организации»</c:v>
                </c:pt>
                <c:pt idx="1">
                  <c:v>Раздел 2. «Правила и нормы по охране труда и экологической безопасности; Основы действующего гражданского, трудового, налогового, банковского законодательства; правовые основы деятельности образовательной организации»</c:v>
                </c:pt>
                <c:pt idx="2">
                  <c:v>Раздел 3. «Основы действующего гражданского, трудового, налогового, банковского законодательства; правовые основы деятельности образовательной организации»</c:v>
                </c:pt>
                <c:pt idx="3">
                  <c:v>Раздел 4. «Основы экономики и финансово-хозяйственной деятельности»</c:v>
                </c:pt>
                <c:pt idx="4">
                  <c:v>Раздел 5. «Основы управления образовательной организацией»</c:v>
                </c:pt>
                <c:pt idx="5">
                  <c:v>Раздел 6. «Основы управления персоналом»</c:v>
                </c:pt>
                <c:pt idx="6">
                  <c:v>Раздел 7. «Правила русского языка»</c:v>
                </c:pt>
              </c:strCache>
            </c:str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87.5</c:v>
                </c:pt>
                <c:pt idx="1">
                  <c:v>98.31</c:v>
                </c:pt>
                <c:pt idx="2">
                  <c:v>98.31</c:v>
                </c:pt>
                <c:pt idx="3">
                  <c:v>95.83</c:v>
                </c:pt>
                <c:pt idx="4">
                  <c:v>94.74</c:v>
                </c:pt>
                <c:pt idx="5">
                  <c:v>86.54</c:v>
                </c:pt>
                <c:pt idx="6">
                  <c:v>92.31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7-4CE3-BE29-45A1B97B5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810480"/>
        <c:axId val="1370962960"/>
      </c:barChart>
      <c:catAx>
        <c:axId val="142081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  <c:crossAx val="1370962960"/>
        <c:crosses val="autoZero"/>
        <c:auto val="1"/>
        <c:lblAlgn val="ctr"/>
        <c:lblOffset val="100"/>
        <c:noMultiLvlLbl val="0"/>
      </c:catAx>
      <c:valAx>
        <c:axId val="13709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  <c:crossAx val="1420810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Courier New" panose="02070309020205020404" pitchFamily="49" charset="0"/>
          <a:cs typeface="Courier New" panose="02070309020205020404" pitchFamily="49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Courier New" panose="02070309020205020404" pitchFamily="49" charset="0"/>
              <a:ea typeface="+mn-ea"/>
              <a:cs typeface="Courier New" panose="02070309020205020404" pitchFamily="49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Лист1!$B$12</c:f>
              <c:strCache>
                <c:ptCount val="1"/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Лист1!$A$13:$A$15</c:f>
              <c:strCache>
                <c:ptCount val="3"/>
                <c:pt idx="0">
                  <c:v>Проведение обучающих семинаров</c:v>
                </c:pt>
                <c:pt idx="1">
                  <c:v>Проведение групповых и индивидуальных консультаций</c:v>
                </c:pt>
                <c:pt idx="2">
                  <c:v>Участие в совместных проектах по актуальной тематике</c:v>
                </c:pt>
              </c:strCache>
            </c:strRef>
          </c:cat>
          <c:val>
            <c:numRef>
              <c:f>Лист1!$B$13:$B$15</c:f>
              <c:numCache>
                <c:formatCode>General</c:formatCode>
                <c:ptCount val="3"/>
                <c:pt idx="0">
                  <c:v>83</c:v>
                </c:pt>
                <c:pt idx="1">
                  <c:v>36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1-4C00-A1E9-868FBB810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825184"/>
        <c:axId val="1505914560"/>
      </c:barChart>
      <c:catAx>
        <c:axId val="15078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  <c:crossAx val="1505914560"/>
        <c:crosses val="autoZero"/>
        <c:auto val="1"/>
        <c:lblAlgn val="ctr"/>
        <c:lblOffset val="100"/>
        <c:noMultiLvlLbl val="0"/>
      </c:catAx>
      <c:valAx>
        <c:axId val="150591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  <c:crossAx val="1507825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Courier New" panose="02070309020205020404" pitchFamily="49" charset="0"/>
          <a:cs typeface="Courier New" panose="02070309020205020404" pitchFamily="49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Courier New" panose="02070309020205020404" pitchFamily="49" charset="0"/>
              <a:ea typeface="+mn-ea"/>
              <a:cs typeface="Courier New" panose="02070309020205020404" pitchFamily="49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Лист1!$B$16</c:f>
              <c:strCache>
                <c:ptCount val="1"/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Лист1!$A$17:$A$23</c:f>
              <c:strCache>
                <c:ptCount val="7"/>
                <c:pt idx="0">
                  <c:v>Работа с педагогическими кадрами</c:v>
                </c:pt>
                <c:pt idx="1">
                  <c:v>Управление образовательной деятельностью</c:v>
                </c:pt>
                <c:pt idx="2">
                  <c:v>Организационный менеджмент</c:v>
                </c:pt>
                <c:pt idx="3">
                  <c:v>Стратегический менеджмент</c:v>
                </c:pt>
                <c:pt idx="4">
                  <c:v>Экономика и финансово-хозяйственная деятельность</c:v>
                </c:pt>
                <c:pt idx="5">
                  <c:v>Нормативно-правовые вопросы</c:v>
                </c:pt>
                <c:pt idx="6">
                  <c:v>Маркетинг</c:v>
                </c:pt>
              </c:strCache>
            </c:strRef>
          </c:cat>
          <c:val>
            <c:numRef>
              <c:f>Лист1!$B$17:$B$23</c:f>
              <c:numCache>
                <c:formatCode>General</c:formatCode>
                <c:ptCount val="7"/>
                <c:pt idx="0">
                  <c:v>25</c:v>
                </c:pt>
                <c:pt idx="1">
                  <c:v>20</c:v>
                </c:pt>
                <c:pt idx="2">
                  <c:v>15</c:v>
                </c:pt>
                <c:pt idx="3">
                  <c:v>13</c:v>
                </c:pt>
                <c:pt idx="4">
                  <c:v>13</c:v>
                </c:pt>
                <c:pt idx="5">
                  <c:v>8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6-4035-9B24-0E483E4E4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9443280"/>
        <c:axId val="1505894592"/>
      </c:barChart>
      <c:catAx>
        <c:axId val="150944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  <c:crossAx val="1505894592"/>
        <c:crosses val="autoZero"/>
        <c:auto val="1"/>
        <c:lblAlgn val="ctr"/>
        <c:lblOffset val="100"/>
        <c:noMultiLvlLbl val="0"/>
      </c:catAx>
      <c:valAx>
        <c:axId val="150589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  <c:crossAx val="1509443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Courier New" panose="02070309020205020404" pitchFamily="49" charset="0"/>
          <a:cs typeface="Courier New" panose="02070309020205020404" pitchFamily="49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Лист1!$B$41:$B$42</c:f>
              <c:strCache>
                <c:ptCount val="2"/>
                <c:pt idx="0">
                  <c:v>Доля справившихся с тестовыми заданиями, %</c:v>
                </c:pt>
                <c:pt idx="1">
                  <c:v>директора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Лист1!$A$43:$A$50</c:f>
              <c:strCache>
                <c:ptCount val="8"/>
                <c:pt idx="0">
                  <c:v>Отраслевая специфика деятельности образовательной организации</c:v>
                </c:pt>
                <c:pt idx="1">
                  <c:v>Правила и нормы по охране труда и экологической безопасности; Основы действующего гражданского, трудового, налогового, банковского законодательства; правовые основы деятельности образовательной организации</c:v>
                </c:pt>
                <c:pt idx="2">
                  <c:v>Основы действующего гражданского, трудового, налогового, банковского законодательства; правовые основы деятельности образовательной организации</c:v>
                </c:pt>
                <c:pt idx="3">
                  <c:v>Основы экономики и финансово-хозяйственной деятельности</c:v>
                </c:pt>
                <c:pt idx="4">
                  <c:v>Основы управления образовательной организацией</c:v>
                </c:pt>
                <c:pt idx="5">
                  <c:v>Основы управления персоналом</c:v>
                </c:pt>
                <c:pt idx="6">
                  <c:v>Правила русского языка</c:v>
                </c:pt>
                <c:pt idx="7">
                  <c:v>Итого по всему тесту</c:v>
                </c:pt>
              </c:strCache>
            </c:strRef>
          </c:cat>
          <c:val>
            <c:numRef>
              <c:f>Лист1!$B$43:$B$50</c:f>
              <c:numCache>
                <c:formatCode>General</c:formatCode>
                <c:ptCount val="8"/>
                <c:pt idx="0">
                  <c:v>71.05</c:v>
                </c:pt>
                <c:pt idx="1">
                  <c:v>52.63</c:v>
                </c:pt>
                <c:pt idx="2">
                  <c:v>65.790000000000006</c:v>
                </c:pt>
                <c:pt idx="3">
                  <c:v>76.69</c:v>
                </c:pt>
                <c:pt idx="4">
                  <c:v>62.28</c:v>
                </c:pt>
                <c:pt idx="5">
                  <c:v>57.89</c:v>
                </c:pt>
                <c:pt idx="6">
                  <c:v>60.53</c:v>
                </c:pt>
                <c:pt idx="7">
                  <c:v>63.84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6-4F33-AC69-2D823CEAC240}"/>
            </c:ext>
          </c:extLst>
        </c:ser>
        <c:ser>
          <c:idx val="1"/>
          <c:order val="1"/>
          <c:tx>
            <c:strRef>
              <c:f>Лист1!$C$41:$C$42</c:f>
              <c:strCache>
                <c:ptCount val="2"/>
                <c:pt idx="0">
                  <c:v>Доля справившихся с тестовыми заданиями, %</c:v>
                </c:pt>
                <c:pt idx="1">
                  <c:v>заведующие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Лист1!$A$43:$A$50</c:f>
              <c:strCache>
                <c:ptCount val="8"/>
                <c:pt idx="0">
                  <c:v>Отраслевая специфика деятельности образовательной организации</c:v>
                </c:pt>
                <c:pt idx="1">
                  <c:v>Правила и нормы по охране труда и экологической безопасности; Основы действующего гражданского, трудового, налогового, банковского законодательства; правовые основы деятельности образовательной организации</c:v>
                </c:pt>
                <c:pt idx="2">
                  <c:v>Основы действующего гражданского, трудового, налогового, банковского законодательства; правовые основы деятельности образовательной организации</c:v>
                </c:pt>
                <c:pt idx="3">
                  <c:v>Основы экономики и финансово-хозяйственной деятельности</c:v>
                </c:pt>
                <c:pt idx="4">
                  <c:v>Основы управления образовательной организацией</c:v>
                </c:pt>
                <c:pt idx="5">
                  <c:v>Основы управления персоналом</c:v>
                </c:pt>
                <c:pt idx="6">
                  <c:v>Правила русского языка</c:v>
                </c:pt>
                <c:pt idx="7">
                  <c:v>Итого по всему тесту</c:v>
                </c:pt>
              </c:strCache>
            </c:strRef>
          </c:cat>
          <c:val>
            <c:numRef>
              <c:f>Лист1!$C$43:$C$50</c:f>
              <c:numCache>
                <c:formatCode>General</c:formatCode>
                <c:ptCount val="8"/>
                <c:pt idx="0">
                  <c:v>42.11</c:v>
                </c:pt>
                <c:pt idx="1">
                  <c:v>42.11</c:v>
                </c:pt>
                <c:pt idx="2">
                  <c:v>64.040000000000006</c:v>
                </c:pt>
                <c:pt idx="3">
                  <c:v>62.41</c:v>
                </c:pt>
                <c:pt idx="4">
                  <c:v>49.12</c:v>
                </c:pt>
                <c:pt idx="5">
                  <c:v>60.53</c:v>
                </c:pt>
                <c:pt idx="6">
                  <c:v>60.53</c:v>
                </c:pt>
                <c:pt idx="7">
                  <c:v>54.41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6-4F33-AC69-2D823CEAC2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08984656"/>
        <c:axId val="1505900416"/>
      </c:barChart>
      <c:catAx>
        <c:axId val="15089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  <c:crossAx val="1505900416"/>
        <c:crosses val="autoZero"/>
        <c:auto val="1"/>
        <c:lblAlgn val="ctr"/>
        <c:lblOffset val="100"/>
        <c:noMultiLvlLbl val="0"/>
      </c:catAx>
      <c:valAx>
        <c:axId val="15059004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08984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>
          <a:latin typeface="Courier New" panose="02070309020205020404" pitchFamily="49" charset="0"/>
          <a:cs typeface="Courier New" panose="02070309020205020404" pitchFamily="49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Лист1!$F$53</c:f>
              <c:strCache>
                <c:ptCount val="1"/>
                <c:pt idx="0">
                  <c:v>Директора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Лист1!$E$54:$E$72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Лист1!$F$54:$F$72</c:f>
              <c:numCache>
                <c:formatCode>General</c:formatCode>
                <c:ptCount val="19"/>
                <c:pt idx="0">
                  <c:v>14</c:v>
                </c:pt>
                <c:pt idx="1">
                  <c:v>16</c:v>
                </c:pt>
                <c:pt idx="2">
                  <c:v>16</c:v>
                </c:pt>
                <c:pt idx="3">
                  <c:v>17</c:v>
                </c:pt>
                <c:pt idx="4">
                  <c:v>17</c:v>
                </c:pt>
                <c:pt idx="5">
                  <c:v>18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22</c:v>
                </c:pt>
                <c:pt idx="15">
                  <c:v>23</c:v>
                </c:pt>
                <c:pt idx="16">
                  <c:v>23</c:v>
                </c:pt>
                <c:pt idx="17">
                  <c:v>24</c:v>
                </c:pt>
                <c:pt idx="1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C-480B-A17A-4D3AD163A490}"/>
            </c:ext>
          </c:extLst>
        </c:ser>
        <c:ser>
          <c:idx val="1"/>
          <c:order val="1"/>
          <c:tx>
            <c:strRef>
              <c:f>Лист1!$G$53</c:f>
              <c:strCache>
                <c:ptCount val="1"/>
                <c:pt idx="0">
                  <c:v>Заведующие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Лист1!$E$54:$E$72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Лист1!$G$54:$G$72</c:f>
              <c:numCache>
                <c:formatCode>General</c:formatCode>
                <c:ptCount val="19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18</c:v>
                </c:pt>
                <c:pt idx="11">
                  <c:v>18</c:v>
                </c:pt>
                <c:pt idx="12">
                  <c:v>19</c:v>
                </c:pt>
                <c:pt idx="13">
                  <c:v>19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C-480B-A17A-4D3AD163A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9287248"/>
        <c:axId val="2068460752"/>
      </c:barChart>
      <c:catAx>
        <c:axId val="19892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  <c:crossAx val="2068460752"/>
        <c:crosses val="autoZero"/>
        <c:auto val="1"/>
        <c:lblAlgn val="ctr"/>
        <c:lblOffset val="100"/>
        <c:noMultiLvlLbl val="0"/>
      </c:catAx>
      <c:valAx>
        <c:axId val="20684607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  <c:crossAx val="1989287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Courier New" panose="02070309020205020404" pitchFamily="49" charset="0"/>
          <a:cs typeface="Courier New" panose="02070309020205020404" pitchFamily="49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BB50C-185E-4565-9526-36FE823EDA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6D30B-C2E9-441E-A138-92EA497E1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6D30B-C2E9-441E-A138-92EA497E17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9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6D30B-C2E9-441E-A138-92EA497E17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0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6D30B-C2E9-441E-A138-92EA497E17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2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6D30B-C2E9-441E-A138-92EA497E17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8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4AA64-3D29-C237-BAB4-62AE3F407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4BC259-AB83-E3F4-43E3-4D749AB5D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B5B58-DD29-8B37-B37E-C99C2B394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FBC53A-BDB3-350B-EBDE-77171208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5121C-3153-8509-6112-8AB6FF23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6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F7986-396D-AD2E-5FAB-EAF6A34B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1C74E2-AAF0-B641-E6A5-41CBD181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210777-EB5E-88BC-F8A8-545AB8B1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A8B00-46F4-F636-8C9B-1378E9A0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6E749-BCE9-C6F2-C1CA-EF17AAFB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8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C043A7-D7DC-3695-DB5E-3BE75D859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E9A427-8DD8-DCE3-D1F2-AE92EC652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72F6DE-ECDC-294E-FC8C-5C15C8A0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35144-454B-9E29-8D75-552E1DE4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A861C-5C60-D4BC-5495-3C5B6BBC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5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4F788-910F-02D9-FB2D-68B56C54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5DBD6C-EBAE-8613-0074-8DD3C34EA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EAAF4-2F97-6FC3-CDC4-C3E7FE63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DAF2DE-E6E3-11D0-D830-FABF2BAE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9B216B-2F47-08D0-C945-0E3A55EF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7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79A0B-3E01-488D-821C-A7C6A314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B298E-3B26-AAFC-E4AA-894D0D6F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35D28-B8AF-2929-6FF5-E9464EE1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CD2A5-132C-23EB-76E0-5D4874CD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81254-7CFD-7B12-4BF2-58FD203A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1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A14E8-295B-6C06-55E8-F502A642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FD8298-4E1A-12AA-514D-865F9C9B3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137453-5CE5-A063-9DA6-F81616BF0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97847-95E9-2E30-FF17-F8D999F2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D2D8E8-1899-EC44-90E1-174D23CB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380FE4-D005-02A4-263B-07F72EA2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0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F1190-207D-29BE-393C-0EB5B423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F953E5-E71B-AC34-9733-2DB35CDA7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A377E8-E676-CECA-6968-9B22FBCE2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479D1C-39BB-4515-EAEE-18E3ED522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AFC928-282F-EFAF-CF5A-A95E99A9B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A4610A-5A91-2FE0-D0DD-6AAD321B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E25A33-84F2-E354-134C-D373EB22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CBAE90-608C-7D0E-5399-AAE3C9AA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4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73C1A-ADC9-03C0-D2FC-0DD48C17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5F1B5E-BB0A-FCEC-4313-1877EBD9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52102-6204-F971-DB15-8E7133E6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8C325A-509B-7430-6B6E-11375519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0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FBAA51-3E81-F075-009D-4806D6D4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9111DC-183F-0DD2-1F5F-6931FBA3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D1EC3A-CFA1-A590-21EF-339D5A6D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0F415-24CA-CCFF-D0B2-32BE605A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641A8-A3EC-442F-B8C5-2219DC53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115D02-C62A-639F-2C5C-0ABABCC20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8C76D-B3C8-E153-E335-AFC195FA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0DB0CA-C6FB-3108-246C-B6D9B351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21BE12-64D2-1734-16EC-34DBFB3F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13BD2-4811-CFB6-CDCE-780450F8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6CBA8-C686-D951-240D-F87566C7D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273E8E-4FE9-6F17-189D-0C0E3528A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13E958-7699-55DE-5BAD-34A76710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46E26B-6A77-EFC9-01FE-68493413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0158DC-7BE3-381D-C1C0-CE0E7B89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6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A50DA-AADA-540D-437F-44B0A332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59F450-DD1D-6CB9-B5C5-D03208FE3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216A8-0A94-EFF8-5BD8-EE0DC7F12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4A9D-2DB8-46A0-B82D-5C664F88536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D19924-522E-5942-1531-17F294EE9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9C51B-7117-1876-CFFB-7458A562E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B09D-8D4D-4C83-B662-A05B0D9C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3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gornostaeva@ca-kk.ru" TargetMode="External"/><Relationship Id="rId4" Type="http://schemas.openxmlformats.org/officeDocument/2006/relationships/hyperlink" Target="mailto:office@ca-kk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C6E299-CFC0-7B55-E20E-9C9EF424DDF6}"/>
              </a:ext>
            </a:extLst>
          </p:cNvPr>
          <p:cNvSpPr txBox="1"/>
          <p:nvPr/>
        </p:nvSpPr>
        <p:spPr>
          <a:xfrm>
            <a:off x="1838891" y="4922045"/>
            <a:ext cx="9682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 «Аттестация руководителей общеобразовательных организаций </a:t>
            </a:r>
          </a:p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Красноярского края»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D31857-AE46-0F5E-BBD0-C4EC909F9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660059" y="5353235"/>
            <a:ext cx="1256600" cy="953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ECD6D5-9265-44D7-ACC6-2A108D8E8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4" t="8917" r="4" b="27026"/>
          <a:stretch/>
        </p:blipFill>
        <p:spPr>
          <a:xfrm>
            <a:off x="0" y="622"/>
            <a:ext cx="12192000" cy="47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5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00CA6D-B74C-4E01-8A02-E50E55F96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2599">
            <a:off x="5473624" y="2077914"/>
            <a:ext cx="1884827" cy="26759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9EDF1-A80C-6F63-3069-49827ED6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6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УЧЕБНО-МЕТОДИЧЕСКИЕ МАТЕРИАЛЫ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824E56-7EA2-4468-9810-709007B34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659">
            <a:off x="923627" y="2306044"/>
            <a:ext cx="1890943" cy="26759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178684-43CE-43A3-B3A3-C78A409C9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092" y="3384165"/>
            <a:ext cx="1890943" cy="26759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E17B5A-DB88-4475-A727-2CA13C8D0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460" y="2288289"/>
            <a:ext cx="1890943" cy="26759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FACE3B-F8E7-451E-9A56-CB815B9B3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30577">
            <a:off x="5518095" y="3816952"/>
            <a:ext cx="1890943" cy="26759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FA6282-DBFA-4540-AA73-D927BA0F24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1101" y="2633352"/>
            <a:ext cx="1890943" cy="26759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19FAFE-7A52-4670-BAC6-725B5723AB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6894" y="3816952"/>
            <a:ext cx="1890943" cy="26759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DCBEBA-8E8F-4E58-9D52-A8EB5B0874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77737">
            <a:off x="78288" y="4144319"/>
            <a:ext cx="1893886" cy="26754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E00702-D1B9-490D-8E9E-CF39D1F83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96810">
            <a:off x="10094714" y="1647215"/>
            <a:ext cx="1890943" cy="26759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8F93D1-7325-4588-AEE4-7F75AD1E10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8932" y="4042257"/>
            <a:ext cx="1894464" cy="26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E8979-0675-4305-83D4-14A433B438E8}"/>
              </a:ext>
            </a:extLst>
          </p:cNvPr>
          <p:cNvSpPr txBox="1"/>
          <p:nvPr/>
        </p:nvSpPr>
        <p:spPr>
          <a:xfrm>
            <a:off x="9300611" y="1333980"/>
            <a:ext cx="216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проведено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88925D-86EE-494B-80AD-328CB533E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527"/>
            <a:ext cx="10515600" cy="43513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 для руководителей образовательных организаций Красноярского края, объем 60 часов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Обучилось 125 руководителей, в том числе   31 руководитель краевых образовательных организаций, 94 – муниципальных из 23 муниципалитетов Красноярского края.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93,36% участников семинаров удовлетворены качеством предоставленных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38470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E8979-0675-4305-83D4-14A433B438E8}"/>
              </a:ext>
            </a:extLst>
          </p:cNvPr>
          <p:cNvSpPr txBox="1"/>
          <p:nvPr/>
        </p:nvSpPr>
        <p:spPr>
          <a:xfrm>
            <a:off x="7751533" y="1311027"/>
            <a:ext cx="404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Результаты обучения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0D7B0BF-5C43-44E8-B995-E2F45FEE52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945508"/>
              </p:ext>
            </p:extLst>
          </p:nvPr>
        </p:nvGraphicFramePr>
        <p:xfrm>
          <a:off x="907141" y="1907628"/>
          <a:ext cx="10885114" cy="469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511FDA-A5A3-4F61-A826-BC77CDA49AC2}"/>
              </a:ext>
            </a:extLst>
          </p:cNvPr>
          <p:cNvSpPr txBox="1"/>
          <p:nvPr/>
        </p:nvSpPr>
        <p:spPr>
          <a:xfrm>
            <a:off x="2725445" y="1825624"/>
            <a:ext cx="831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Удовлетворены результатами обучения, качеством материала, %</a:t>
            </a:r>
          </a:p>
        </p:txBody>
      </p:sp>
    </p:spTree>
    <p:extLst>
      <p:ext uri="{BB962C8B-B14F-4D97-AF65-F5344CB8AC3E}">
        <p14:creationId xmlns:p14="http://schemas.microsoft.com/office/powerpoint/2010/main" val="284027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E8979-0675-4305-83D4-14A433B438E8}"/>
              </a:ext>
            </a:extLst>
          </p:cNvPr>
          <p:cNvSpPr txBox="1"/>
          <p:nvPr/>
        </p:nvSpPr>
        <p:spPr>
          <a:xfrm>
            <a:off x="7751533" y="1311027"/>
            <a:ext cx="404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Результаты обучения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9163EDE-47A5-4C19-8C51-AFDD1A614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188552"/>
              </p:ext>
            </p:extLst>
          </p:nvPr>
        </p:nvGraphicFramePr>
        <p:xfrm>
          <a:off x="915879" y="2057399"/>
          <a:ext cx="5413899" cy="378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67B3713-7A62-4A96-B928-BF036316D8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52478"/>
              </p:ext>
            </p:extLst>
          </p:nvPr>
        </p:nvGraphicFramePr>
        <p:xfrm>
          <a:off x="6507332" y="2055181"/>
          <a:ext cx="5280734" cy="37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E20D75-A1A3-4B7B-9F02-911611B3FFF0}"/>
              </a:ext>
            </a:extLst>
          </p:cNvPr>
          <p:cNvSpPr txBox="1"/>
          <p:nvPr/>
        </p:nvSpPr>
        <p:spPr>
          <a:xfrm>
            <a:off x="915879" y="1825625"/>
            <a:ext cx="541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Заявки на формы работы,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79D5D-8912-4070-AE8C-862A2CEB17FD}"/>
              </a:ext>
            </a:extLst>
          </p:cNvPr>
          <p:cNvSpPr txBox="1"/>
          <p:nvPr/>
        </p:nvSpPr>
        <p:spPr>
          <a:xfrm>
            <a:off x="6507333" y="1825625"/>
            <a:ext cx="528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Заявки на тематику, %</a:t>
            </a:r>
          </a:p>
        </p:txBody>
      </p:sp>
    </p:spTree>
    <p:extLst>
      <p:ext uri="{BB962C8B-B14F-4D97-AF65-F5344CB8AC3E}">
        <p14:creationId xmlns:p14="http://schemas.microsoft.com/office/powerpoint/2010/main" val="13752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E8979-0675-4305-83D4-14A433B438E8}"/>
              </a:ext>
            </a:extLst>
          </p:cNvPr>
          <p:cNvSpPr txBox="1"/>
          <p:nvPr/>
        </p:nvSpPr>
        <p:spPr>
          <a:xfrm>
            <a:off x="9300611" y="1333980"/>
            <a:ext cx="216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проведено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88925D-86EE-494B-80AD-328CB533E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945"/>
            <a:ext cx="10720526" cy="403201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тестовых заданий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апробации прияли участие 19 директоров школ города Красноярска и 19 заведующих детскими садами города Красноярска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вопросов из 7 разделов, 60 минут</a:t>
            </a:r>
          </a:p>
        </p:txBody>
      </p:sp>
    </p:spTree>
    <p:extLst>
      <p:ext uri="{BB962C8B-B14F-4D97-AF65-F5344CB8AC3E}">
        <p14:creationId xmlns:p14="http://schemas.microsoft.com/office/powerpoint/2010/main" val="3725706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E8979-0675-4305-83D4-14A433B438E8}"/>
              </a:ext>
            </a:extLst>
          </p:cNvPr>
          <p:cNvSpPr txBox="1"/>
          <p:nvPr/>
        </p:nvSpPr>
        <p:spPr>
          <a:xfrm>
            <a:off x="7537201" y="1281047"/>
            <a:ext cx="428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Результаты апробации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C46729D-F0D7-4479-AA86-D5D723963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301565"/>
              </p:ext>
            </p:extLst>
          </p:nvPr>
        </p:nvGraphicFramePr>
        <p:xfrm>
          <a:off x="914400" y="1690688"/>
          <a:ext cx="10777492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302291A-75C3-4CAB-A9DA-0D31951970E4}"/>
              </a:ext>
            </a:extLst>
          </p:cNvPr>
          <p:cNvSpPr txBox="1"/>
          <p:nvPr/>
        </p:nvSpPr>
        <p:spPr>
          <a:xfrm>
            <a:off x="1523632" y="1730997"/>
            <a:ext cx="955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Результаты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апробационного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тестирования, доля успешно справившихся, %</a:t>
            </a:r>
          </a:p>
        </p:txBody>
      </p:sp>
    </p:spTree>
    <p:extLst>
      <p:ext uri="{BB962C8B-B14F-4D97-AF65-F5344CB8AC3E}">
        <p14:creationId xmlns:p14="http://schemas.microsoft.com/office/powerpoint/2010/main" val="339151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3781E98-4FBF-41E5-99A5-4F060EB74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568771"/>
              </p:ext>
            </p:extLst>
          </p:nvPr>
        </p:nvGraphicFramePr>
        <p:xfrm>
          <a:off x="985837" y="1795645"/>
          <a:ext cx="10806417" cy="506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E8979-0675-4305-83D4-14A433B438E8}"/>
              </a:ext>
            </a:extLst>
          </p:cNvPr>
          <p:cNvSpPr txBox="1"/>
          <p:nvPr/>
        </p:nvSpPr>
        <p:spPr>
          <a:xfrm>
            <a:off x="7537201" y="1281047"/>
            <a:ext cx="428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Результаты апробации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2291A-75C3-4CAB-A9DA-0D31951970E4}"/>
              </a:ext>
            </a:extLst>
          </p:cNvPr>
          <p:cNvSpPr txBox="1"/>
          <p:nvPr/>
        </p:nvSpPr>
        <p:spPr>
          <a:xfrm>
            <a:off x="1523632" y="1730997"/>
            <a:ext cx="997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Результаты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апробационного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тестирования, набранные баллы из 30 возможных</a:t>
            </a:r>
          </a:p>
        </p:txBody>
      </p:sp>
    </p:spTree>
    <p:extLst>
      <p:ext uri="{BB962C8B-B14F-4D97-AF65-F5344CB8AC3E}">
        <p14:creationId xmlns:p14="http://schemas.microsoft.com/office/powerpoint/2010/main" val="117916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5CBA717-651A-45CC-8ECF-91E89FF487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05" y="2056951"/>
          <a:ext cx="10809098" cy="4646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2943">
                  <a:extLst>
                    <a:ext uri="{9D8B030D-6E8A-4147-A177-3AD203B41FA5}">
                      <a16:colId xmlns:a16="http://schemas.microsoft.com/office/drawing/2014/main" val="577839969"/>
                    </a:ext>
                  </a:extLst>
                </a:gridCol>
                <a:gridCol w="2772943">
                  <a:extLst>
                    <a:ext uri="{9D8B030D-6E8A-4147-A177-3AD203B41FA5}">
                      <a16:colId xmlns:a16="http://schemas.microsoft.com/office/drawing/2014/main" val="4109669587"/>
                    </a:ext>
                  </a:extLst>
                </a:gridCol>
                <a:gridCol w="2772943">
                  <a:extLst>
                    <a:ext uri="{9D8B030D-6E8A-4147-A177-3AD203B41FA5}">
                      <a16:colId xmlns:a16="http://schemas.microsoft.com/office/drawing/2014/main" val="3321439878"/>
                    </a:ext>
                  </a:extLst>
                </a:gridCol>
                <a:gridCol w="2490269">
                  <a:extLst>
                    <a:ext uri="{9D8B030D-6E8A-4147-A177-3AD203B41FA5}">
                      <a16:colId xmlns:a16="http://schemas.microsoft.com/office/drawing/2014/main" val="4051041881"/>
                    </a:ext>
                  </a:extLst>
                </a:gridCol>
              </a:tblGrid>
              <a:tr h="50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Трудовая функция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Трудовое действие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Критерий: Вариант 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Критерий: Вариант 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41395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Управление развитием общеобразовательной организации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условий для разработки, апробации и внедрения образовательных инициатив и инноваций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Наличие критериев и показателей в школьном Положении о стимулировании по поддержке образовательных инициатив и инноваций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проектов, включенных в региональный атлас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673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Наличие локальных актов школы, регламентирующих участие педагогов в разработке, апробации и внедрении образовательных инициатив и инноваций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Наличие у образовательной организации статуса базовой площадки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058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64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58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4ADAA5-3074-435B-B1E0-901986E1CCE5}"/>
              </a:ext>
            </a:extLst>
          </p:cNvPr>
          <p:cNvSpPr txBox="1"/>
          <p:nvPr/>
        </p:nvSpPr>
        <p:spPr>
          <a:xfrm>
            <a:off x="838200" y="1630941"/>
            <a:ext cx="8999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информационно-аналитической справки оформляются на основе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1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5CBA717-651A-45CC-8ECF-91E89FF48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7884"/>
              </p:ext>
            </p:extLst>
          </p:nvPr>
        </p:nvGraphicFramePr>
        <p:xfrm>
          <a:off x="918305" y="2056951"/>
          <a:ext cx="10809098" cy="1964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2943">
                  <a:extLst>
                    <a:ext uri="{9D8B030D-6E8A-4147-A177-3AD203B41FA5}">
                      <a16:colId xmlns:a16="http://schemas.microsoft.com/office/drawing/2014/main" val="577839969"/>
                    </a:ext>
                  </a:extLst>
                </a:gridCol>
                <a:gridCol w="2772943">
                  <a:extLst>
                    <a:ext uri="{9D8B030D-6E8A-4147-A177-3AD203B41FA5}">
                      <a16:colId xmlns:a16="http://schemas.microsoft.com/office/drawing/2014/main" val="4109669587"/>
                    </a:ext>
                  </a:extLst>
                </a:gridCol>
                <a:gridCol w="2772943">
                  <a:extLst>
                    <a:ext uri="{9D8B030D-6E8A-4147-A177-3AD203B41FA5}">
                      <a16:colId xmlns:a16="http://schemas.microsoft.com/office/drawing/2014/main" val="3321439878"/>
                    </a:ext>
                  </a:extLst>
                </a:gridCol>
                <a:gridCol w="2490269">
                  <a:extLst>
                    <a:ext uri="{9D8B030D-6E8A-4147-A177-3AD203B41FA5}">
                      <a16:colId xmlns:a16="http://schemas.microsoft.com/office/drawing/2014/main" val="4051041881"/>
                    </a:ext>
                  </a:extLst>
                </a:gridCol>
              </a:tblGrid>
              <a:tr h="50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Трудовая функция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Трудовое действие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Тема УП: Вариант 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Тема УП: Вариант 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413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Управление развитием общеобразовательной организации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условий для разработки, апробации и внедрения образовательных инициатив и инноваций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Управленческие средства, обеспечивающие условия для проявления и поддержки педагогических образовательных инициатив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Организационно-управленческие  условия внедрения педагогических инноваций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673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4ADAA5-3074-435B-B1E0-901986E1CCE5}"/>
              </a:ext>
            </a:extLst>
          </p:cNvPr>
          <p:cNvSpPr txBox="1"/>
          <p:nvPr/>
        </p:nvSpPr>
        <p:spPr>
          <a:xfrm>
            <a:off x="838200" y="1630941"/>
            <a:ext cx="7470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управленческого проекта оформляется на основе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0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C8DC1-6F63-4595-8864-D769AC1B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28930" cy="133051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ea typeface="+mn-ea"/>
                <a:cs typeface="+mn-cs"/>
              </a:rPr>
              <a:t>Автономная некоммерческая организация 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ea typeface="+mn-ea"/>
                <a:cs typeface="+mn-cs"/>
              </a:rPr>
              <a:t>«Центр оценки профессионального мастерства 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ea typeface="+mn-ea"/>
                <a:cs typeface="+mn-cs"/>
              </a:rPr>
              <a:t>и квалификации педагогов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ea typeface="+mn-ea"/>
                <a:cs typeface="+mn-cs"/>
              </a:rPr>
              <a:t>Учредитель: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ea typeface="+mn-ea"/>
                <a:cs typeface="+mn-cs"/>
              </a:rPr>
              <a:t>Министерство образования Красноярского края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50FA7F-EF5B-4130-BDCE-9176DEA6D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86" t="38026" r="23007" b="33278"/>
          <a:stretch/>
        </p:blipFill>
        <p:spPr>
          <a:xfrm>
            <a:off x="824449" y="3697684"/>
            <a:ext cx="1277914" cy="1253707"/>
          </a:xfrm>
          <a:prstGeom prst="rect">
            <a:avLst/>
          </a:prstGeom>
        </p:spPr>
      </p:pic>
      <p:pic>
        <p:nvPicPr>
          <p:cNvPr id="5" name="Объект 9">
            <a:extLst>
              <a:ext uri="{FF2B5EF4-FFF2-40B4-BE49-F238E27FC236}">
                <a16:creationId xmlns:a16="http://schemas.microsoft.com/office/drawing/2014/main" id="{24B32D9D-C150-485D-8D38-7C5BE721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53" t="22272" r="22386" b="59464"/>
          <a:stretch/>
        </p:blipFill>
        <p:spPr>
          <a:xfrm>
            <a:off x="2331050" y="5354507"/>
            <a:ext cx="1146510" cy="1124878"/>
          </a:xfrm>
          <a:prstGeom prst="rect">
            <a:avLst/>
          </a:prstGeom>
        </p:spPr>
      </p:pic>
      <p:pic>
        <p:nvPicPr>
          <p:cNvPr id="6" name="Объект 9">
            <a:extLst>
              <a:ext uri="{FF2B5EF4-FFF2-40B4-BE49-F238E27FC236}">
                <a16:creationId xmlns:a16="http://schemas.microsoft.com/office/drawing/2014/main" id="{C27F6C52-D698-47F9-9030-0C9626E30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2" t="4154" r="76666" b="77770"/>
          <a:stretch/>
        </p:blipFill>
        <p:spPr>
          <a:xfrm>
            <a:off x="2322660" y="3752426"/>
            <a:ext cx="1154900" cy="1121415"/>
          </a:xfrm>
          <a:prstGeom prst="rect">
            <a:avLst/>
          </a:prstGeom>
        </p:spPr>
      </p:pic>
      <p:pic>
        <p:nvPicPr>
          <p:cNvPr id="7" name="Объект 9">
            <a:extLst>
              <a:ext uri="{FF2B5EF4-FFF2-40B4-BE49-F238E27FC236}">
                <a16:creationId xmlns:a16="http://schemas.microsoft.com/office/drawing/2014/main" id="{348033C4-D63F-4D9F-A495-37ECE7766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93" t="21875" r="8645" b="60049"/>
          <a:stretch/>
        </p:blipFill>
        <p:spPr>
          <a:xfrm>
            <a:off x="2331050" y="2210788"/>
            <a:ext cx="1092653" cy="106097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A59F7D-E0A9-4564-B4F0-4D185D69EF55}"/>
              </a:ext>
            </a:extLst>
          </p:cNvPr>
          <p:cNvSpPr/>
          <p:nvPr/>
        </p:nvSpPr>
        <p:spPr>
          <a:xfrm>
            <a:off x="3585369" y="2216796"/>
            <a:ext cx="2329150" cy="105496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660049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г. Красноярск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Проспект Мира, 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дом 19, строение 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5B4CA4-677F-400A-8496-3E525172E2A6}"/>
              </a:ext>
            </a:extLst>
          </p:cNvPr>
          <p:cNvSpPr/>
          <p:nvPr/>
        </p:nvSpPr>
        <p:spPr>
          <a:xfrm>
            <a:off x="3623529" y="3748558"/>
            <a:ext cx="2253488" cy="112141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8 (391) 200-81-61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8-913-516-00-42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A7DC90-CF27-4D85-B640-D0AE2E9A309A}"/>
              </a:ext>
            </a:extLst>
          </p:cNvPr>
          <p:cNvSpPr/>
          <p:nvPr/>
        </p:nvSpPr>
        <p:spPr>
          <a:xfrm>
            <a:off x="3646663" y="5354507"/>
            <a:ext cx="2230354" cy="112141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hlinkClick r:id="rId4"/>
              </a:rPr>
              <a:t>office@ca-kk.ru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/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hlinkClick r:id="rId5"/>
              </a:rPr>
              <a:t>gornostaeva@ca-kk.ru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  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/>
            </a:endParaRP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A0C6C972-6E04-4ABA-8408-AC81F2618A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916"/>
          <a:stretch/>
        </p:blipFill>
        <p:spPr>
          <a:xfrm>
            <a:off x="6830855" y="-1"/>
            <a:ext cx="5361146" cy="4287915"/>
          </a:xfrm>
          <a:prstGeom prst="rect">
            <a:avLst/>
          </a:prstGeom>
        </p:spPr>
      </p:pic>
      <p:pic>
        <p:nvPicPr>
          <p:cNvPr id="12" name="Объект 4">
            <a:extLst>
              <a:ext uri="{FF2B5EF4-FFF2-40B4-BE49-F238E27FC236}">
                <a16:creationId xmlns:a16="http://schemas.microsoft.com/office/drawing/2014/main" id="{6B5D2F5D-8841-4776-8DE0-F0A2A57F80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856"/>
          <a:stretch/>
        </p:blipFill>
        <p:spPr>
          <a:xfrm>
            <a:off x="6806782" y="4287915"/>
            <a:ext cx="5385217" cy="25700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5979D4-FF2E-490A-8A39-6127B453C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49" y="2116019"/>
            <a:ext cx="1253707" cy="12537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D9E58C-8469-43D7-BC13-A547643A4C37}"/>
              </a:ext>
            </a:extLst>
          </p:cNvPr>
          <p:cNvSpPr txBox="1"/>
          <p:nvPr/>
        </p:nvSpPr>
        <p:spPr>
          <a:xfrm>
            <a:off x="867008" y="1765001"/>
            <a:ext cx="12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ВКонтакте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85109B-DDCE-43A2-A84D-AF40C00EEBDD}"/>
              </a:ext>
            </a:extLst>
          </p:cNvPr>
          <p:cNvSpPr txBox="1"/>
          <p:nvPr/>
        </p:nvSpPr>
        <p:spPr>
          <a:xfrm>
            <a:off x="838200" y="3379227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Телеграмм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643032-D881-46C6-8640-2ADA96C90EC8}"/>
              </a:ext>
            </a:extLst>
          </p:cNvPr>
          <p:cNvSpPr txBox="1"/>
          <p:nvPr/>
        </p:nvSpPr>
        <p:spPr>
          <a:xfrm>
            <a:off x="1172483" y="4952435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D5BB4C-93B6-4652-8318-BDEBADF34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5261073"/>
            <a:ext cx="1277914" cy="1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4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E8979-0675-4305-83D4-14A433B438E8}"/>
              </a:ext>
            </a:extLst>
          </p:cNvPr>
          <p:cNvSpPr txBox="1"/>
          <p:nvPr/>
        </p:nvSpPr>
        <p:spPr>
          <a:xfrm>
            <a:off x="9300611" y="1333980"/>
            <a:ext cx="2491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разработано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88925D-86EE-494B-80AD-328CB533E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аттестации на соответствие должности руководителей образовательных организаций, кандидатов на должность руководителей 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применению Модели;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и умения для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кодификатора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30 единиц по 7 разделам;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Тестовые задания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3 задания на каждое знание/умение из кодификатора), варианты ответов (по 3 на каждое тестовое задание) – 90 единиц;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Демоверсии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тестовых заданий с вариантами ответов на каждый раздел кодификатора – 15 единиц;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семинаров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подготовки к аттестации;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Учебно-методические материалы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самостоятельной подготовки к аттестации по всем разделам кодификатора</a:t>
            </a:r>
          </a:p>
        </p:txBody>
      </p:sp>
    </p:spTree>
    <p:extLst>
      <p:ext uri="{BB962C8B-B14F-4D97-AF65-F5344CB8AC3E}">
        <p14:creationId xmlns:p14="http://schemas.microsoft.com/office/powerpoint/2010/main" val="16911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9EDF1-A80C-6F63-3069-49827ED6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8" y="1779331"/>
            <a:ext cx="3509559" cy="506235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b="1" cap="all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МОДЕЛЬ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       и содержательная рамка: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«Руководитель образовательной организации (управление дошкольной образовательной организацией и общеобразовательной организацией)», Утвержден приказом Министерства труда и социальной защиты Российской Федерации от 19 апреля 2021 года N 250н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квалификационный справочник, Приказ Министерства здравоохранения и социального развития РФ от 26 августа 2010 г. N 761н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6074D0B-7B04-498E-AF2A-4A9F2CA0AA56}"/>
              </a:ext>
            </a:extLst>
          </p:cNvPr>
          <p:cNvGrpSpPr/>
          <p:nvPr/>
        </p:nvGrpSpPr>
        <p:grpSpPr>
          <a:xfrm>
            <a:off x="4163634" y="1180734"/>
            <a:ext cx="7608162" cy="5488122"/>
            <a:chOff x="0" y="17361"/>
            <a:chExt cx="6375717" cy="461655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39E2050-74A8-45F3-BB56-F7CBA61C8114}"/>
                </a:ext>
              </a:extLst>
            </p:cNvPr>
            <p:cNvGrpSpPr/>
            <p:nvPr/>
          </p:nvGrpSpPr>
          <p:grpSpPr>
            <a:xfrm>
              <a:off x="0" y="1043193"/>
              <a:ext cx="6375717" cy="3012646"/>
              <a:chOff x="0" y="-52276"/>
              <a:chExt cx="6375717" cy="3012646"/>
            </a:xfrm>
          </p:grpSpPr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7231916D-3A61-46D2-B35A-8C79BD4C30EB}"/>
                  </a:ext>
                </a:extLst>
              </p:cNvPr>
              <p:cNvGrpSpPr/>
              <p:nvPr/>
            </p:nvGrpSpPr>
            <p:grpSpPr>
              <a:xfrm>
                <a:off x="0" y="-52276"/>
                <a:ext cx="6375717" cy="3012646"/>
                <a:chOff x="0" y="-52276"/>
                <a:chExt cx="6375717" cy="3012646"/>
              </a:xfrm>
            </p:grpSpPr>
            <p:sp>
              <p:nvSpPr>
                <p:cNvPr id="35" name="Прямоугольник: скругленные углы 34">
                  <a:extLst>
                    <a:ext uri="{FF2B5EF4-FFF2-40B4-BE49-F238E27FC236}">
                      <a16:creationId xmlns:a16="http://schemas.microsoft.com/office/drawing/2014/main" id="{A40DFDDE-F19D-46C2-A67D-531B77392D5A}"/>
                    </a:ext>
                  </a:extLst>
                </p:cNvPr>
                <p:cNvSpPr/>
                <p:nvPr/>
              </p:nvSpPr>
              <p:spPr>
                <a:xfrm rot="16200000">
                  <a:off x="-37783" y="55674"/>
                  <a:ext cx="491490" cy="27559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Times New Roman" panose="02020603050405020304" pitchFamily="18" charset="0"/>
                    </a:rPr>
                    <a:t>ЦОК</a:t>
                  </a:r>
                </a:p>
              </p:txBody>
            </p:sp>
            <p:sp>
              <p:nvSpPr>
                <p:cNvPr id="36" name="Прямоугольник: скругленные углы 35">
                  <a:extLst>
                    <a:ext uri="{FF2B5EF4-FFF2-40B4-BE49-F238E27FC236}">
                      <a16:creationId xmlns:a16="http://schemas.microsoft.com/office/drawing/2014/main" id="{3999ACA1-95D5-4994-8E5E-CD12759F71D7}"/>
                    </a:ext>
                  </a:extLst>
                </p:cNvPr>
                <p:cNvSpPr/>
                <p:nvPr/>
              </p:nvSpPr>
              <p:spPr>
                <a:xfrm rot="16200000">
                  <a:off x="-248603" y="2195830"/>
                  <a:ext cx="1084580" cy="4445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Аттестационная комиссия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Прямоугольник: скругленные углы 36">
                  <a:extLst>
                    <a:ext uri="{FF2B5EF4-FFF2-40B4-BE49-F238E27FC236}">
                      <a16:creationId xmlns:a16="http://schemas.microsoft.com/office/drawing/2014/main" id="{799D40B7-EA49-43D3-BDB7-B9140BC4D2B0}"/>
                    </a:ext>
                  </a:extLst>
                </p:cNvPr>
                <p:cNvSpPr/>
                <p:nvPr/>
              </p:nvSpPr>
              <p:spPr>
                <a:xfrm rot="16200000">
                  <a:off x="-195580" y="1366202"/>
                  <a:ext cx="847090" cy="4445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100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Times New Roman" panose="02020603050405020304" pitchFamily="18" charset="0"/>
                    </a:rPr>
                    <a:t>Учредитель</a:t>
                  </a:r>
                </a:p>
              </p:txBody>
            </p:sp>
            <p:sp>
              <p:nvSpPr>
                <p:cNvPr id="38" name="Прямоугольник: скругленные углы 37">
                  <a:extLst>
                    <a:ext uri="{FF2B5EF4-FFF2-40B4-BE49-F238E27FC236}">
                      <a16:creationId xmlns:a16="http://schemas.microsoft.com/office/drawing/2014/main" id="{0DE12E1E-5065-42D6-978A-E09AB869B93B}"/>
                    </a:ext>
                  </a:extLst>
                </p:cNvPr>
                <p:cNvSpPr/>
                <p:nvPr/>
              </p:nvSpPr>
              <p:spPr>
                <a:xfrm rot="16200000">
                  <a:off x="-260033" y="584200"/>
                  <a:ext cx="964565" cy="4445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100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Times New Roman" panose="02020603050405020304" pitchFamily="18" charset="0"/>
                    </a:rPr>
                    <a:t>Аттестуемый</a:t>
                  </a:r>
                </a:p>
              </p:txBody>
            </p:sp>
            <p:sp>
              <p:nvSpPr>
                <p:cNvPr id="39" name="Прямоугольник: скругленные углы 38">
                  <a:extLst>
                    <a:ext uri="{FF2B5EF4-FFF2-40B4-BE49-F238E27FC236}">
                      <a16:creationId xmlns:a16="http://schemas.microsoft.com/office/drawing/2014/main" id="{DB598933-D171-46F1-9F25-1BDC51A23925}"/>
                    </a:ext>
                  </a:extLst>
                </p:cNvPr>
                <p:cNvSpPr/>
                <p:nvPr/>
              </p:nvSpPr>
              <p:spPr>
                <a:xfrm>
                  <a:off x="2013267" y="685800"/>
                  <a:ext cx="905486" cy="38722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Надпись 54">
                  <a:extLst>
                    <a:ext uri="{FF2B5EF4-FFF2-40B4-BE49-F238E27FC236}">
                      <a16:creationId xmlns:a16="http://schemas.microsoft.com/office/drawing/2014/main" id="{F6B492FC-8CDE-4665-89E0-52017A9A8946}"/>
                    </a:ext>
                  </a:extLst>
                </p:cNvPr>
                <p:cNvSpPr txBox="1"/>
                <p:nvPr/>
              </p:nvSpPr>
              <p:spPr>
                <a:xfrm>
                  <a:off x="1968817" y="685800"/>
                  <a:ext cx="1009015" cy="49974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algn="ctr">
                    <a:lnSpc>
                      <a:spcPct val="80000"/>
                    </a:lnSpc>
                    <a:spcAft>
                      <a:spcPts val="0"/>
                    </a:spcAft>
                    <a:defRPr sz="9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ru-RU"/>
                    <a:t>Ознакомление с аттестационными документами</a:t>
                  </a:r>
                </a:p>
                <a:p>
                  <a:r>
                    <a:rPr lang="ru-RU"/>
                    <a:t> </a:t>
                  </a:r>
                </a:p>
              </p:txBody>
            </p:sp>
            <p:sp>
              <p:nvSpPr>
                <p:cNvPr id="41" name="Прямоугольник: скругленные углы 40">
                  <a:extLst>
                    <a:ext uri="{FF2B5EF4-FFF2-40B4-BE49-F238E27FC236}">
                      <a16:creationId xmlns:a16="http://schemas.microsoft.com/office/drawing/2014/main" id="{8530277B-6D18-4E00-A64E-199551BC0B29}"/>
                    </a:ext>
                  </a:extLst>
                </p:cNvPr>
                <p:cNvSpPr/>
                <p:nvPr/>
              </p:nvSpPr>
              <p:spPr>
                <a:xfrm>
                  <a:off x="1295717" y="1295400"/>
                  <a:ext cx="819414" cy="43042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Надпись 57">
                  <a:extLst>
                    <a:ext uri="{FF2B5EF4-FFF2-40B4-BE49-F238E27FC236}">
                      <a16:creationId xmlns:a16="http://schemas.microsoft.com/office/drawing/2014/main" id="{6C94CE99-D493-49DC-A826-C9EA04A9427F}"/>
                    </a:ext>
                  </a:extLst>
                </p:cNvPr>
                <p:cNvSpPr txBox="1"/>
                <p:nvPr/>
              </p:nvSpPr>
              <p:spPr>
                <a:xfrm>
                  <a:off x="1257617" y="1314450"/>
                  <a:ext cx="926535" cy="42217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algn="ctr">
                    <a:lnSpc>
                      <a:spcPct val="80000"/>
                    </a:lnSpc>
                    <a:spcAft>
                      <a:spcPts val="0"/>
                    </a:spcAft>
                    <a:defRPr sz="9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ru-RU"/>
                    <a:t>Подготовка аттестационных документов</a:t>
                  </a:r>
                </a:p>
                <a:p>
                  <a:r>
                    <a:rPr lang="ru-RU"/>
                    <a:t> </a:t>
                  </a:r>
                </a:p>
              </p:txBody>
            </p:sp>
            <p:sp>
              <p:nvSpPr>
                <p:cNvPr id="43" name="Прямоугольник: скругленные углы 42">
                  <a:extLst>
                    <a:ext uri="{FF2B5EF4-FFF2-40B4-BE49-F238E27FC236}">
                      <a16:creationId xmlns:a16="http://schemas.microsoft.com/office/drawing/2014/main" id="{F52F57F2-18DB-4200-9C2F-5A828193299D}"/>
                    </a:ext>
                  </a:extLst>
                </p:cNvPr>
                <p:cNvSpPr/>
                <p:nvPr/>
              </p:nvSpPr>
              <p:spPr>
                <a:xfrm>
                  <a:off x="1022667" y="685800"/>
                  <a:ext cx="732790" cy="40449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Надпись 58">
                  <a:extLst>
                    <a:ext uri="{FF2B5EF4-FFF2-40B4-BE49-F238E27FC236}">
                      <a16:creationId xmlns:a16="http://schemas.microsoft.com/office/drawing/2014/main" id="{0F7EA532-16C5-48C2-BF7B-79060B3E69EB}"/>
                    </a:ext>
                  </a:extLst>
                </p:cNvPr>
                <p:cNvSpPr txBox="1"/>
                <p:nvPr/>
              </p:nvSpPr>
              <p:spPr>
                <a:xfrm>
                  <a:off x="952817" y="736600"/>
                  <a:ext cx="871220" cy="42198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900" dirty="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Ознакомление с приказами</a:t>
                  </a:r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Прямоугольник: скругленные углы 44">
                  <a:extLst>
                    <a:ext uri="{FF2B5EF4-FFF2-40B4-BE49-F238E27FC236}">
                      <a16:creationId xmlns:a16="http://schemas.microsoft.com/office/drawing/2014/main" id="{0A0C7BEF-9B74-4F47-A43E-CFBBED9C4C82}"/>
                    </a:ext>
                  </a:extLst>
                </p:cNvPr>
                <p:cNvSpPr/>
                <p:nvPr/>
              </p:nvSpPr>
              <p:spPr>
                <a:xfrm>
                  <a:off x="2013267" y="114300"/>
                  <a:ext cx="904238" cy="395577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Надпись 61">
                  <a:extLst>
                    <a:ext uri="{FF2B5EF4-FFF2-40B4-BE49-F238E27FC236}">
                      <a16:creationId xmlns:a16="http://schemas.microsoft.com/office/drawing/2014/main" id="{DC5C99B3-AB2D-4369-9864-B28ECEF49CE0}"/>
                    </a:ext>
                  </a:extLst>
                </p:cNvPr>
                <p:cNvSpPr txBox="1"/>
                <p:nvPr/>
              </p:nvSpPr>
              <p:spPr>
                <a:xfrm>
                  <a:off x="2013267" y="158750"/>
                  <a:ext cx="904288" cy="45116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algn="ctr">
                    <a:lnSpc>
                      <a:spcPct val="80000"/>
                    </a:lnSpc>
                    <a:spcAft>
                      <a:spcPts val="0"/>
                    </a:spcAft>
                    <a:defRPr sz="9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ru-RU" dirty="0"/>
                    <a:t>Оценка компетенции</a:t>
                  </a:r>
                </a:p>
                <a:p>
                  <a:r>
                    <a:rPr lang="ru-RU" dirty="0"/>
                    <a:t> </a:t>
                  </a:r>
                </a:p>
              </p:txBody>
            </p:sp>
            <p:sp>
              <p:nvSpPr>
                <p:cNvPr id="47" name="Прямоугольник: скругленные углы 46">
                  <a:extLst>
                    <a:ext uri="{FF2B5EF4-FFF2-40B4-BE49-F238E27FC236}">
                      <a16:creationId xmlns:a16="http://schemas.microsoft.com/office/drawing/2014/main" id="{1264C7C8-D726-4BC0-94FD-050451E77330}"/>
                    </a:ext>
                  </a:extLst>
                </p:cNvPr>
                <p:cNvSpPr/>
                <p:nvPr/>
              </p:nvSpPr>
              <p:spPr>
                <a:xfrm>
                  <a:off x="381317" y="1295400"/>
                  <a:ext cx="720725" cy="43053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Надпись 62">
                  <a:extLst>
                    <a:ext uri="{FF2B5EF4-FFF2-40B4-BE49-F238E27FC236}">
                      <a16:creationId xmlns:a16="http://schemas.microsoft.com/office/drawing/2014/main" id="{03E104C4-8CF0-4550-B1CE-C8CFF52F0339}"/>
                    </a:ext>
                  </a:extLst>
                </p:cNvPr>
                <p:cNvSpPr txBox="1"/>
                <p:nvPr/>
              </p:nvSpPr>
              <p:spPr>
                <a:xfrm>
                  <a:off x="381317" y="1301750"/>
                  <a:ext cx="720725" cy="4222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algn="ctr">
                    <a:lnSpc>
                      <a:spcPct val="80000"/>
                    </a:lnSpc>
                    <a:spcAft>
                      <a:spcPts val="0"/>
                    </a:spcAft>
                    <a:defRPr sz="9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ru-RU"/>
                    <a:t>Издание приказов об аттестации</a:t>
                  </a:r>
                </a:p>
              </p:txBody>
            </p:sp>
            <p:sp>
              <p:nvSpPr>
                <p:cNvPr id="49" name="Прямоугольник: скругленные углы 48">
                  <a:extLst>
                    <a:ext uri="{FF2B5EF4-FFF2-40B4-BE49-F238E27FC236}">
                      <a16:creationId xmlns:a16="http://schemas.microsoft.com/office/drawing/2014/main" id="{01E04768-4655-4D7C-BF3D-301287958B91}"/>
                    </a:ext>
                  </a:extLst>
                </p:cNvPr>
                <p:cNvSpPr/>
                <p:nvPr/>
              </p:nvSpPr>
              <p:spPr>
                <a:xfrm>
                  <a:off x="3219767" y="1930400"/>
                  <a:ext cx="884070" cy="42263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Надпись 63">
                  <a:extLst>
                    <a:ext uri="{FF2B5EF4-FFF2-40B4-BE49-F238E27FC236}">
                      <a16:creationId xmlns:a16="http://schemas.microsoft.com/office/drawing/2014/main" id="{48ED32D7-6F73-4F3B-8834-734A47DBE0CB}"/>
                    </a:ext>
                  </a:extLst>
                </p:cNvPr>
                <p:cNvSpPr txBox="1"/>
                <p:nvPr/>
              </p:nvSpPr>
              <p:spPr>
                <a:xfrm>
                  <a:off x="3200717" y="1936750"/>
                  <a:ext cx="960120" cy="41449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algn="ctr">
                    <a:lnSpc>
                      <a:spcPct val="80000"/>
                    </a:lnSpc>
                    <a:spcAft>
                      <a:spcPts val="0"/>
                    </a:spcAft>
                    <a:defRPr sz="9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ru-RU" dirty="0"/>
                    <a:t>Анализ поступивших документов</a:t>
                  </a:r>
                </a:p>
                <a:p>
                  <a:r>
                    <a:rPr lang="ru-RU" dirty="0"/>
                    <a:t> </a:t>
                  </a:r>
                </a:p>
              </p:txBody>
            </p:sp>
            <p:sp>
              <p:nvSpPr>
                <p:cNvPr id="51" name="Прямоугольник: скругленные углы 50">
                  <a:extLst>
                    <a:ext uri="{FF2B5EF4-FFF2-40B4-BE49-F238E27FC236}">
                      <a16:creationId xmlns:a16="http://schemas.microsoft.com/office/drawing/2014/main" id="{BF49194F-9F75-439F-BC69-6DAE65B29980}"/>
                    </a:ext>
                  </a:extLst>
                </p:cNvPr>
                <p:cNvSpPr/>
                <p:nvPr/>
              </p:nvSpPr>
              <p:spPr>
                <a:xfrm>
                  <a:off x="4343717" y="1936750"/>
                  <a:ext cx="819325" cy="422275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Надпись 3073">
                  <a:extLst>
                    <a:ext uri="{FF2B5EF4-FFF2-40B4-BE49-F238E27FC236}">
                      <a16:creationId xmlns:a16="http://schemas.microsoft.com/office/drawing/2014/main" id="{A8188893-1B52-4B30-9055-BA36D861472A}"/>
                    </a:ext>
                  </a:extLst>
                </p:cNvPr>
                <p:cNvSpPr txBox="1"/>
                <p:nvPr/>
              </p:nvSpPr>
              <p:spPr>
                <a:xfrm>
                  <a:off x="4343717" y="1936750"/>
                  <a:ext cx="819421" cy="422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algn="ctr">
                    <a:lnSpc>
                      <a:spcPct val="80000"/>
                    </a:lnSpc>
                    <a:spcAft>
                      <a:spcPts val="0"/>
                    </a:spcAft>
                    <a:defRPr sz="9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ru-RU"/>
                    <a:t>Заседание аттестационной комиссии</a:t>
                  </a:r>
                </a:p>
                <a:p>
                  <a:r>
                    <a:rPr lang="ru-RU"/>
                    <a:t> </a:t>
                  </a:r>
                </a:p>
              </p:txBody>
            </p:sp>
            <p:sp>
              <p:nvSpPr>
                <p:cNvPr id="53" name="Прямоугольник: скругленные углы 52">
                  <a:extLst>
                    <a:ext uri="{FF2B5EF4-FFF2-40B4-BE49-F238E27FC236}">
                      <a16:creationId xmlns:a16="http://schemas.microsoft.com/office/drawing/2014/main" id="{616D7189-2D7A-4416-9449-F8039C3928D9}"/>
                    </a:ext>
                  </a:extLst>
                </p:cNvPr>
                <p:cNvSpPr/>
                <p:nvPr/>
              </p:nvSpPr>
              <p:spPr>
                <a:xfrm>
                  <a:off x="5429567" y="1930400"/>
                  <a:ext cx="802519" cy="439431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Надпись 3074">
                  <a:extLst>
                    <a:ext uri="{FF2B5EF4-FFF2-40B4-BE49-F238E27FC236}">
                      <a16:creationId xmlns:a16="http://schemas.microsoft.com/office/drawing/2014/main" id="{6B17A6D7-1B6F-4F05-A9CD-6CFBE4A16B62}"/>
                    </a:ext>
                  </a:extLst>
                </p:cNvPr>
                <p:cNvSpPr txBox="1"/>
                <p:nvPr/>
              </p:nvSpPr>
              <p:spPr>
                <a:xfrm>
                  <a:off x="5404167" y="1968500"/>
                  <a:ext cx="827952" cy="42250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algn="ctr">
                    <a:lnSpc>
                      <a:spcPct val="80000"/>
                    </a:lnSpc>
                    <a:spcAft>
                      <a:spcPts val="0"/>
                    </a:spcAft>
                    <a:defRPr sz="9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ru-RU"/>
                    <a:t>Решение аттестационной комиссии</a:t>
                  </a:r>
                </a:p>
              </p:txBody>
            </p:sp>
            <p:cxnSp>
              <p:nvCxnSpPr>
                <p:cNvPr id="55" name="Прямая со стрелкой 54">
                  <a:extLst>
                    <a:ext uri="{FF2B5EF4-FFF2-40B4-BE49-F238E27FC236}">
                      <a16:creationId xmlns:a16="http://schemas.microsoft.com/office/drawing/2014/main" id="{6AFFEFA5-F2C7-4C0F-AD40-B5A1D1DE6C7A}"/>
                    </a:ext>
                  </a:extLst>
                </p:cNvPr>
                <p:cNvCxnSpPr/>
                <p:nvPr/>
              </p:nvCxnSpPr>
              <p:spPr>
                <a:xfrm flipV="1">
                  <a:off x="1797367" y="501650"/>
                  <a:ext cx="172720" cy="146685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6" name="Прямая со стрелкой 55">
                  <a:extLst>
                    <a:ext uri="{FF2B5EF4-FFF2-40B4-BE49-F238E27FC236}">
                      <a16:creationId xmlns:a16="http://schemas.microsoft.com/office/drawing/2014/main" id="{0F2CEDED-1D4D-4539-8332-92B4FA447A34}"/>
                    </a:ext>
                  </a:extLst>
                </p:cNvPr>
                <p:cNvCxnSpPr/>
                <p:nvPr/>
              </p:nvCxnSpPr>
              <p:spPr>
                <a:xfrm flipV="1">
                  <a:off x="844867" y="1104900"/>
                  <a:ext cx="172720" cy="146685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7" name="Прямая со стрелкой 56">
                  <a:extLst>
                    <a:ext uri="{FF2B5EF4-FFF2-40B4-BE49-F238E27FC236}">
                      <a16:creationId xmlns:a16="http://schemas.microsoft.com/office/drawing/2014/main" id="{146DF410-0BC0-4A0C-9371-C34C6E15BEA3}"/>
                    </a:ext>
                  </a:extLst>
                </p:cNvPr>
                <p:cNvCxnSpPr/>
                <p:nvPr/>
              </p:nvCxnSpPr>
              <p:spPr>
                <a:xfrm flipV="1">
                  <a:off x="1905317" y="1104900"/>
                  <a:ext cx="172720" cy="146685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Прямоугольник: скругленные углы 57">
                  <a:extLst>
                    <a:ext uri="{FF2B5EF4-FFF2-40B4-BE49-F238E27FC236}">
                      <a16:creationId xmlns:a16="http://schemas.microsoft.com/office/drawing/2014/main" id="{5A78BCF9-29B1-4B98-BF04-58A2386CB319}"/>
                    </a:ext>
                  </a:extLst>
                </p:cNvPr>
                <p:cNvSpPr/>
                <p:nvPr/>
              </p:nvSpPr>
              <p:spPr>
                <a:xfrm>
                  <a:off x="3149917" y="685800"/>
                  <a:ext cx="905486" cy="38721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Надпись 24">
                  <a:extLst>
                    <a:ext uri="{FF2B5EF4-FFF2-40B4-BE49-F238E27FC236}">
                      <a16:creationId xmlns:a16="http://schemas.microsoft.com/office/drawing/2014/main" id="{D79C16D8-C4D4-4D6D-9AD3-906311B912FE}"/>
                    </a:ext>
                  </a:extLst>
                </p:cNvPr>
                <p:cNvSpPr txBox="1"/>
                <p:nvPr/>
              </p:nvSpPr>
              <p:spPr>
                <a:xfrm>
                  <a:off x="3105467" y="685800"/>
                  <a:ext cx="1009015" cy="4997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algn="ctr">
                    <a:lnSpc>
                      <a:spcPct val="80000"/>
                    </a:lnSpc>
                    <a:spcAft>
                      <a:spcPts val="0"/>
                    </a:spcAft>
                    <a:defRPr sz="9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ru-RU"/>
                    <a:t>Сертификат с результатами оценки</a:t>
                  </a:r>
                </a:p>
                <a:p>
                  <a:r>
                    <a:rPr lang="ru-RU"/>
                    <a:t> </a:t>
                  </a:r>
                </a:p>
              </p:txBody>
            </p:sp>
            <p:cxnSp>
              <p:nvCxnSpPr>
                <p:cNvPr id="60" name="Прямая со стрелкой 59">
                  <a:extLst>
                    <a:ext uri="{FF2B5EF4-FFF2-40B4-BE49-F238E27FC236}">
                      <a16:creationId xmlns:a16="http://schemas.microsoft.com/office/drawing/2014/main" id="{80A7B8E6-71D2-48D8-971E-0DB43982BB2F}"/>
                    </a:ext>
                  </a:extLst>
                </p:cNvPr>
                <p:cNvCxnSpPr/>
                <p:nvPr/>
              </p:nvCxnSpPr>
              <p:spPr>
                <a:xfrm>
                  <a:off x="2953067" y="514350"/>
                  <a:ext cx="172720" cy="146685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1" name="Прямая со стрелкой 60">
                  <a:extLst>
                    <a:ext uri="{FF2B5EF4-FFF2-40B4-BE49-F238E27FC236}">
                      <a16:creationId xmlns:a16="http://schemas.microsoft.com/office/drawing/2014/main" id="{323D32BF-956F-405D-9512-2CAF2C87B84E}"/>
                    </a:ext>
                  </a:extLst>
                </p:cNvPr>
                <p:cNvCxnSpPr/>
                <p:nvPr/>
              </p:nvCxnSpPr>
              <p:spPr>
                <a:xfrm>
                  <a:off x="2114867" y="1498600"/>
                  <a:ext cx="1104831" cy="43815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2" name="Прямоугольник: скругленные углы 61">
                  <a:extLst>
                    <a:ext uri="{FF2B5EF4-FFF2-40B4-BE49-F238E27FC236}">
                      <a16:creationId xmlns:a16="http://schemas.microsoft.com/office/drawing/2014/main" id="{D0296D94-6616-4AA1-ACEE-D94E8278897C}"/>
                    </a:ext>
                  </a:extLst>
                </p:cNvPr>
                <p:cNvSpPr/>
                <p:nvPr/>
              </p:nvSpPr>
              <p:spPr>
                <a:xfrm>
                  <a:off x="5404167" y="685800"/>
                  <a:ext cx="802518" cy="386715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lang="ru-RU" sz="10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Надпись 3128">
                  <a:extLst>
                    <a:ext uri="{FF2B5EF4-FFF2-40B4-BE49-F238E27FC236}">
                      <a16:creationId xmlns:a16="http://schemas.microsoft.com/office/drawing/2014/main" id="{AFE2C71B-B18A-4607-BA76-025C934A86E4}"/>
                    </a:ext>
                  </a:extLst>
                </p:cNvPr>
                <p:cNvSpPr txBox="1"/>
                <p:nvPr/>
              </p:nvSpPr>
              <p:spPr>
                <a:xfrm>
                  <a:off x="5251767" y="717550"/>
                  <a:ext cx="1123950" cy="3089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algn="ctr">
                    <a:lnSpc>
                      <a:spcPct val="80000"/>
                    </a:lnSpc>
                    <a:spcAft>
                      <a:spcPts val="0"/>
                    </a:spcAft>
                    <a:defRPr sz="900">
                      <a:solidFill>
                        <a:srgbClr val="000000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ru-RU"/>
                    <a:t>Ознакомление с решением</a:t>
                  </a:r>
                </a:p>
              </p:txBody>
            </p:sp>
            <p:grpSp>
              <p:nvGrpSpPr>
                <p:cNvPr id="64" name="Группа 63">
                  <a:extLst>
                    <a:ext uri="{FF2B5EF4-FFF2-40B4-BE49-F238E27FC236}">
                      <a16:creationId xmlns:a16="http://schemas.microsoft.com/office/drawing/2014/main" id="{D6C8F025-81F4-4B5E-86F2-14B574FFA613}"/>
                    </a:ext>
                  </a:extLst>
                </p:cNvPr>
                <p:cNvGrpSpPr/>
                <p:nvPr/>
              </p:nvGrpSpPr>
              <p:grpSpPr>
                <a:xfrm>
                  <a:off x="1124267" y="1117600"/>
                  <a:ext cx="4705350" cy="1022350"/>
                  <a:chOff x="0" y="0"/>
                  <a:chExt cx="4705350" cy="1022350"/>
                </a:xfrm>
              </p:grpSpPr>
              <p:cxnSp>
                <p:nvCxnSpPr>
                  <p:cNvPr id="65" name="Прямая со стрелкой 64">
                    <a:extLst>
                      <a:ext uri="{FF2B5EF4-FFF2-40B4-BE49-F238E27FC236}">
                        <a16:creationId xmlns:a16="http://schemas.microsoft.com/office/drawing/2014/main" id="{61CF81E1-11E0-442D-ACD3-EF0E538B2550}"/>
                      </a:ext>
                    </a:extLst>
                  </p:cNvPr>
                  <p:cNvCxnSpPr/>
                  <p:nvPr/>
                </p:nvCxnSpPr>
                <p:spPr>
                  <a:xfrm>
                    <a:off x="0" y="387350"/>
                    <a:ext cx="172522" cy="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206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6" name="Прямая со стрелкой 65">
                    <a:extLst>
                      <a:ext uri="{FF2B5EF4-FFF2-40B4-BE49-F238E27FC236}">
                        <a16:creationId xmlns:a16="http://schemas.microsoft.com/office/drawing/2014/main" id="{3E0111FB-71D9-46F0-8DE3-9E8D3BEB2A5C}"/>
                      </a:ext>
                    </a:extLst>
                  </p:cNvPr>
                  <p:cNvCxnSpPr/>
                  <p:nvPr/>
                </p:nvCxnSpPr>
                <p:spPr>
                  <a:xfrm>
                    <a:off x="3035300" y="1009650"/>
                    <a:ext cx="172720" cy="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206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7" name="Прямая со стрелкой 66">
                    <a:extLst>
                      <a:ext uri="{FF2B5EF4-FFF2-40B4-BE49-F238E27FC236}">
                        <a16:creationId xmlns:a16="http://schemas.microsoft.com/office/drawing/2014/main" id="{452AA641-217A-4053-89E9-8C0B17C22C75}"/>
                      </a:ext>
                    </a:extLst>
                  </p:cNvPr>
                  <p:cNvCxnSpPr/>
                  <p:nvPr/>
                </p:nvCxnSpPr>
                <p:spPr>
                  <a:xfrm>
                    <a:off x="4108450" y="1022350"/>
                    <a:ext cx="172720" cy="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206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8" name="Прямая со стрелкой 67">
                    <a:extLst>
                      <a:ext uri="{FF2B5EF4-FFF2-40B4-BE49-F238E27FC236}">
                        <a16:creationId xmlns:a16="http://schemas.microsoft.com/office/drawing/2014/main" id="{4AC90844-98A9-4B3C-95C1-BC3EBD72E9BD}"/>
                      </a:ext>
                    </a:extLst>
                  </p:cNvPr>
                  <p:cNvCxnSpPr/>
                  <p:nvPr/>
                </p:nvCxnSpPr>
                <p:spPr>
                  <a:xfrm>
                    <a:off x="2495550" y="0"/>
                    <a:ext cx="0" cy="75946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206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9" name="Прямая со стрелкой 68">
                    <a:extLst>
                      <a:ext uri="{FF2B5EF4-FFF2-40B4-BE49-F238E27FC236}">
                        <a16:creationId xmlns:a16="http://schemas.microsoft.com/office/drawing/2014/main" id="{FD125973-BFAD-42F4-B03C-CAF4A8A91F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705350" y="6350"/>
                    <a:ext cx="0" cy="75946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206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9C048828-4846-40DF-999D-9EBA697A99EB}"/>
                  </a:ext>
                </a:extLst>
              </p:cNvPr>
              <p:cNvGrpSpPr/>
              <p:nvPr/>
            </p:nvGrpSpPr>
            <p:grpSpPr>
              <a:xfrm>
                <a:off x="590550" y="260350"/>
                <a:ext cx="5643913" cy="1799112"/>
                <a:chOff x="0" y="0"/>
                <a:chExt cx="5643913" cy="1799112"/>
              </a:xfrm>
            </p:grpSpPr>
            <p:sp>
              <p:nvSpPr>
                <p:cNvPr id="29" name="Надпись 3114">
                  <a:extLst>
                    <a:ext uri="{FF2B5EF4-FFF2-40B4-BE49-F238E27FC236}">
                      <a16:creationId xmlns:a16="http://schemas.microsoft.com/office/drawing/2014/main" id="{709B5CBF-0996-4C75-9AD6-6852E6F52FDD}"/>
                    </a:ext>
                  </a:extLst>
                </p:cNvPr>
                <p:cNvSpPr txBox="1"/>
                <p:nvPr/>
              </p:nvSpPr>
              <p:spPr>
                <a:xfrm>
                  <a:off x="0" y="692150"/>
                  <a:ext cx="475013" cy="42751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 b="1" dirty="0">
                      <a:solidFill>
                        <a:srgbClr val="7F7F7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❶</a:t>
                  </a:r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Надпись 1">
                  <a:extLst>
                    <a:ext uri="{FF2B5EF4-FFF2-40B4-BE49-F238E27FC236}">
                      <a16:creationId xmlns:a16="http://schemas.microsoft.com/office/drawing/2014/main" id="{60C95A06-C715-46C1-A4D4-1C9D5A5C9C56}"/>
                    </a:ext>
                  </a:extLst>
                </p:cNvPr>
                <p:cNvSpPr txBox="1"/>
                <p:nvPr/>
              </p:nvSpPr>
              <p:spPr>
                <a:xfrm>
                  <a:off x="1092200" y="692150"/>
                  <a:ext cx="475013" cy="42751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>
                    <a:lnSpc>
                      <a:spcPct val="115000"/>
                    </a:lnSpc>
                    <a:spcAft>
                      <a:spcPts val="1000"/>
                    </a:spcAft>
                    <a:defRPr sz="1200" b="1">
                      <a:solidFill>
                        <a:srgbClr val="7F7F7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lvl1pPr>
                </a:lstStyle>
                <a:p>
                  <a:r>
                    <a:rPr lang="ru-RU"/>
                    <a:t>❷</a:t>
                  </a:r>
                </a:p>
              </p:txBody>
            </p:sp>
            <p:sp>
              <p:nvSpPr>
                <p:cNvPr id="31" name="Надпись 2">
                  <a:extLst>
                    <a:ext uri="{FF2B5EF4-FFF2-40B4-BE49-F238E27FC236}">
                      <a16:creationId xmlns:a16="http://schemas.microsoft.com/office/drawing/2014/main" id="{C884D681-D367-43AA-A23E-07B8ED8880DC}"/>
                    </a:ext>
                  </a:extLst>
                </p:cNvPr>
                <p:cNvSpPr txBox="1"/>
                <p:nvPr/>
              </p:nvSpPr>
              <p:spPr>
                <a:xfrm>
                  <a:off x="2286000" y="0"/>
                  <a:ext cx="475013" cy="42751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>
                    <a:lnSpc>
                      <a:spcPct val="115000"/>
                    </a:lnSpc>
                    <a:spcAft>
                      <a:spcPts val="1000"/>
                    </a:spcAft>
                    <a:defRPr sz="1200" b="1">
                      <a:solidFill>
                        <a:srgbClr val="7F7F7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lvl1pPr>
                </a:lstStyle>
                <a:p>
                  <a:r>
                    <a:rPr lang="ru-RU"/>
                    <a:t>❸</a:t>
                  </a:r>
                </a:p>
              </p:txBody>
            </p:sp>
            <p:sp>
              <p:nvSpPr>
                <p:cNvPr id="32" name="Надпись 3">
                  <a:extLst>
                    <a:ext uri="{FF2B5EF4-FFF2-40B4-BE49-F238E27FC236}">
                      <a16:creationId xmlns:a16="http://schemas.microsoft.com/office/drawing/2014/main" id="{BD4DF6B6-AED7-42F6-A1BD-4509D5267277}"/>
                    </a:ext>
                  </a:extLst>
                </p:cNvPr>
                <p:cNvSpPr txBox="1"/>
                <p:nvPr/>
              </p:nvSpPr>
              <p:spPr>
                <a:xfrm>
                  <a:off x="2609850" y="1371600"/>
                  <a:ext cx="475013" cy="42751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>
                    <a:lnSpc>
                      <a:spcPct val="115000"/>
                    </a:lnSpc>
                    <a:spcAft>
                      <a:spcPts val="1000"/>
                    </a:spcAft>
                    <a:defRPr sz="1200" b="1">
                      <a:solidFill>
                        <a:srgbClr val="7F7F7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lvl1pPr>
                </a:lstStyle>
                <a:p>
                  <a:r>
                    <a:rPr lang="ru-RU"/>
                    <a:t>❹</a:t>
                  </a:r>
                </a:p>
              </p:txBody>
            </p:sp>
            <p:sp>
              <p:nvSpPr>
                <p:cNvPr id="33" name="Надпись 4">
                  <a:extLst>
                    <a:ext uri="{FF2B5EF4-FFF2-40B4-BE49-F238E27FC236}">
                      <a16:creationId xmlns:a16="http://schemas.microsoft.com/office/drawing/2014/main" id="{23DE4DF0-C5E3-4FF1-8FA6-FC85C99B2192}"/>
                    </a:ext>
                  </a:extLst>
                </p:cNvPr>
                <p:cNvSpPr txBox="1"/>
                <p:nvPr/>
              </p:nvSpPr>
              <p:spPr>
                <a:xfrm>
                  <a:off x="3956050" y="1371600"/>
                  <a:ext cx="475013" cy="42751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>
                    <a:lnSpc>
                      <a:spcPct val="115000"/>
                    </a:lnSpc>
                    <a:spcAft>
                      <a:spcPts val="1000"/>
                    </a:spcAft>
                    <a:defRPr sz="1200" b="1">
                      <a:solidFill>
                        <a:srgbClr val="7F7F7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lvl1pPr>
                </a:lstStyle>
                <a:p>
                  <a:r>
                    <a:rPr lang="ru-RU"/>
                    <a:t>❺</a:t>
                  </a:r>
                </a:p>
              </p:txBody>
            </p:sp>
            <p:sp>
              <p:nvSpPr>
                <p:cNvPr id="34" name="Надпись 6">
                  <a:extLst>
                    <a:ext uri="{FF2B5EF4-FFF2-40B4-BE49-F238E27FC236}">
                      <a16:creationId xmlns:a16="http://schemas.microsoft.com/office/drawing/2014/main" id="{3AAA66A8-65B3-4F45-8E4A-116BA7623255}"/>
                    </a:ext>
                  </a:extLst>
                </p:cNvPr>
                <p:cNvSpPr txBox="1"/>
                <p:nvPr/>
              </p:nvSpPr>
              <p:spPr>
                <a:xfrm>
                  <a:off x="5168900" y="1371600"/>
                  <a:ext cx="475013" cy="42751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>
                    <a:lnSpc>
                      <a:spcPct val="115000"/>
                    </a:lnSpc>
                    <a:spcAft>
                      <a:spcPts val="1000"/>
                    </a:spcAft>
                    <a:defRPr sz="1200" b="1">
                      <a:solidFill>
                        <a:srgbClr val="7F7F7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lvl1pPr>
                </a:lstStyle>
                <a:p>
                  <a:r>
                    <a:rPr lang="ru-RU"/>
                    <a:t>❻</a:t>
                  </a:r>
                </a:p>
              </p:txBody>
            </p:sp>
          </p:grp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472ED29-AF6E-4449-AEED-4221630EC02B}"/>
                </a:ext>
              </a:extLst>
            </p:cNvPr>
            <p:cNvGrpSpPr/>
            <p:nvPr/>
          </p:nvGrpSpPr>
          <p:grpSpPr>
            <a:xfrm>
              <a:off x="4327556" y="3449370"/>
              <a:ext cx="960777" cy="1184548"/>
              <a:chOff x="0" y="0"/>
              <a:chExt cx="960777" cy="1184548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A9F8442-3AA2-47C0-86E3-3279A2032A89}"/>
                  </a:ext>
                </a:extLst>
              </p:cNvPr>
              <p:cNvSpPr/>
              <p:nvPr/>
            </p:nvSpPr>
            <p:spPr>
              <a:xfrm rot="16200000">
                <a:off x="-394335" y="527958"/>
                <a:ext cx="1050925" cy="262255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0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Представление 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624E4F2-2AF8-41AD-A391-4E53426A17EA}"/>
                  </a:ext>
                </a:extLst>
              </p:cNvPr>
              <p:cNvSpPr/>
              <p:nvPr/>
            </p:nvSpPr>
            <p:spPr>
              <a:xfrm rot="16200000">
                <a:off x="-86517" y="516885"/>
                <a:ext cx="1050925" cy="277495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0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Собеседование 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9B61EE3C-1301-4C07-BEC6-CD884121660B}"/>
                  </a:ext>
                </a:extLst>
              </p:cNvPr>
              <p:cNvGrpSpPr/>
              <p:nvPr/>
            </p:nvGrpSpPr>
            <p:grpSpPr>
              <a:xfrm>
                <a:off x="209390" y="0"/>
                <a:ext cx="483996" cy="125441"/>
                <a:chOff x="0" y="0"/>
                <a:chExt cx="483996" cy="125441"/>
              </a:xfrm>
            </p:grpSpPr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:a16="http://schemas.microsoft.com/office/drawing/2014/main" id="{E76C2557-9BE7-40EF-9AF0-402E0F9CD30B}"/>
                    </a:ext>
                  </a:extLst>
                </p:cNvPr>
                <p:cNvCxnSpPr/>
                <p:nvPr/>
              </p:nvCxnSpPr>
              <p:spPr>
                <a:xfrm>
                  <a:off x="0" y="49795"/>
                  <a:ext cx="483996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:a16="http://schemas.microsoft.com/office/drawing/2014/main" id="{96C9E18F-57A0-4EFD-B57D-E139B16516D0}"/>
                    </a:ext>
                  </a:extLst>
                </p:cNvPr>
                <p:cNvCxnSpPr/>
                <p:nvPr/>
              </p:nvCxnSpPr>
              <p:spPr>
                <a:xfrm>
                  <a:off x="0" y="49795"/>
                  <a:ext cx="0" cy="71562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>
                  <a:extLst>
                    <a:ext uri="{FF2B5EF4-FFF2-40B4-BE49-F238E27FC236}">
                      <a16:creationId xmlns:a16="http://schemas.microsoft.com/office/drawing/2014/main" id="{44AE9393-9AAF-4FB2-8959-BD03328E8DE3}"/>
                    </a:ext>
                  </a:extLst>
                </p:cNvPr>
                <p:cNvCxnSpPr/>
                <p:nvPr/>
              </p:nvCxnSpPr>
              <p:spPr>
                <a:xfrm flipV="1">
                  <a:off x="235390" y="0"/>
                  <a:ext cx="0" cy="118745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>
                  <a:extLst>
                    <a:ext uri="{FF2B5EF4-FFF2-40B4-BE49-F238E27FC236}">
                      <a16:creationId xmlns:a16="http://schemas.microsoft.com/office/drawing/2014/main" id="{3E130D53-5077-47E2-950C-7C2F61858A45}"/>
                    </a:ext>
                  </a:extLst>
                </p:cNvPr>
                <p:cNvCxnSpPr/>
                <p:nvPr/>
              </p:nvCxnSpPr>
              <p:spPr>
                <a:xfrm>
                  <a:off x="479833" y="54321"/>
                  <a:ext cx="0" cy="7112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C57ACC2C-75C8-48DC-A7D6-FB2F8E775B82}"/>
                  </a:ext>
                </a:extLst>
              </p:cNvPr>
              <p:cNvSpPr/>
              <p:nvPr/>
            </p:nvSpPr>
            <p:spPr>
              <a:xfrm rot="16200000">
                <a:off x="256562" y="472685"/>
                <a:ext cx="1050925" cy="357505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0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Принятие решения 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33E0A30-991F-4946-B3D1-92D08EE79A72}"/>
                </a:ext>
              </a:extLst>
            </p:cNvPr>
            <p:cNvGrpSpPr/>
            <p:nvPr/>
          </p:nvGrpSpPr>
          <p:grpSpPr>
            <a:xfrm>
              <a:off x="2082356" y="17361"/>
              <a:ext cx="857729" cy="1126615"/>
              <a:chOff x="-8994" y="17361"/>
              <a:chExt cx="857729" cy="1126615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AEE7D7F-C5F8-4397-82DE-5D363FACCA37}"/>
                  </a:ext>
                </a:extLst>
              </p:cNvPr>
              <p:cNvSpPr/>
              <p:nvPr/>
            </p:nvSpPr>
            <p:spPr>
              <a:xfrm rot="16200000">
                <a:off x="-395709" y="404076"/>
                <a:ext cx="1050925" cy="277495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0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Тестирование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9A5A1FA-4C01-4A62-B73A-25884A000587}"/>
                  </a:ext>
                </a:extLst>
              </p:cNvPr>
              <p:cNvSpPr/>
              <p:nvPr/>
            </p:nvSpPr>
            <p:spPr>
              <a:xfrm rot="16200000">
                <a:off x="88957" y="313223"/>
                <a:ext cx="1050925" cy="468630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0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Защита управленческого проекта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3558DAFA-4986-40BE-847D-8C873A580689}"/>
                  </a:ext>
                </a:extLst>
              </p:cNvPr>
              <p:cNvGrpSpPr/>
              <p:nvPr/>
            </p:nvGrpSpPr>
            <p:grpSpPr>
              <a:xfrm flipV="1">
                <a:off x="135529" y="1069472"/>
                <a:ext cx="483996" cy="74504"/>
                <a:chOff x="0" y="35279"/>
                <a:chExt cx="483996" cy="74504"/>
              </a:xfrm>
            </p:grpSpPr>
            <p:cxnSp>
              <p:nvCxnSpPr>
                <p:cNvPr id="16" name="Прямая соединительная линия 15">
                  <a:extLst>
                    <a:ext uri="{FF2B5EF4-FFF2-40B4-BE49-F238E27FC236}">
                      <a16:creationId xmlns:a16="http://schemas.microsoft.com/office/drawing/2014/main" id="{63A3BAF1-8B22-4590-BCD1-596102BB7895}"/>
                    </a:ext>
                  </a:extLst>
                </p:cNvPr>
                <p:cNvCxnSpPr/>
                <p:nvPr/>
              </p:nvCxnSpPr>
              <p:spPr>
                <a:xfrm>
                  <a:off x="0" y="38221"/>
                  <a:ext cx="483996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>
                  <a:extLst>
                    <a:ext uri="{FF2B5EF4-FFF2-40B4-BE49-F238E27FC236}">
                      <a16:creationId xmlns:a16="http://schemas.microsoft.com/office/drawing/2014/main" id="{1DDE1CC7-E712-49EF-841D-356AA9D1265B}"/>
                    </a:ext>
                  </a:extLst>
                </p:cNvPr>
                <p:cNvCxnSpPr/>
                <p:nvPr/>
              </p:nvCxnSpPr>
              <p:spPr>
                <a:xfrm>
                  <a:off x="0" y="38221"/>
                  <a:ext cx="0" cy="71562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>
                  <a:extLst>
                    <a:ext uri="{FF2B5EF4-FFF2-40B4-BE49-F238E27FC236}">
                      <a16:creationId xmlns:a16="http://schemas.microsoft.com/office/drawing/2014/main" id="{E4D5EAEB-0BF0-43A2-8BE1-33936A39A304}"/>
                    </a:ext>
                  </a:extLst>
                </p:cNvPr>
                <p:cNvCxnSpPr/>
                <p:nvPr/>
              </p:nvCxnSpPr>
              <p:spPr>
                <a:xfrm>
                  <a:off x="479833" y="35279"/>
                  <a:ext cx="0" cy="7112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8CE157C9-D3BC-4F04-AAD2-ED1FC724E94B}"/>
              </a:ext>
            </a:extLst>
          </p:cNvPr>
          <p:cNvCxnSpPr/>
          <p:nvPr/>
        </p:nvCxnSpPr>
        <p:spPr>
          <a:xfrm flipV="1">
            <a:off x="7084319" y="2507995"/>
            <a:ext cx="0" cy="8454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88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9EDF1-A80C-6F63-3069-49827ED6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645"/>
            <a:ext cx="10515600" cy="415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5C7421-17C9-42F0-9275-04130A3C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5969">
            <a:off x="1837677" y="2490688"/>
            <a:ext cx="2665589" cy="36956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CA45ED-5F2C-440F-9EE3-E8033E4B2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1" t="2402" b="51476"/>
          <a:stretch/>
        </p:blipFill>
        <p:spPr>
          <a:xfrm>
            <a:off x="5104660" y="2315803"/>
            <a:ext cx="5619566" cy="38445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526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9EDF1-A80C-6F63-3069-49827ED6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645"/>
            <a:ext cx="10515600" cy="42944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КОДИФИКАТОР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1. Отраслевая специфика деятельности образовательной организации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2. Правила и нормы по охране труда и экологической безопасности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3. Основы действующего гражданского, трудового, налогового,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банковского законодательства; правовые основы деятельности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образовательной организации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4. Основы управления образовательной организацией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5. Основы управления персоналом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6. Основы экономики и финансово-хозяйственной деятельности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7. Правила русского языка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801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7BA4629-6DE7-42D7-8384-388019966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99166"/>
              </p:ext>
            </p:extLst>
          </p:nvPr>
        </p:nvGraphicFramePr>
        <p:xfrm>
          <a:off x="99134" y="65297"/>
          <a:ext cx="11993731" cy="6701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922">
                  <a:extLst>
                    <a:ext uri="{9D8B030D-6E8A-4147-A177-3AD203B41FA5}">
                      <a16:colId xmlns:a16="http://schemas.microsoft.com/office/drawing/2014/main" val="4214688574"/>
                    </a:ext>
                  </a:extLst>
                </a:gridCol>
                <a:gridCol w="9428085">
                  <a:extLst>
                    <a:ext uri="{9D8B030D-6E8A-4147-A177-3AD203B41FA5}">
                      <a16:colId xmlns:a16="http://schemas.microsoft.com/office/drawing/2014/main" val="1650050664"/>
                    </a:ext>
                  </a:extLst>
                </a:gridCol>
                <a:gridCol w="745724">
                  <a:extLst>
                    <a:ext uri="{9D8B030D-6E8A-4147-A177-3AD203B41FA5}">
                      <a16:colId xmlns:a16="http://schemas.microsoft.com/office/drawing/2014/main" val="1130262268"/>
                    </a:ext>
                  </a:extLst>
                </a:gridCol>
              </a:tblGrid>
              <a:tr h="110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Знание, умение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№№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22776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Отраслевая специфика деятельности образовательной организации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1.Знает тенденции развития системы образования на современном этапе и приоритетные направления государственной политики в сфере образования.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1, 2, 3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5372"/>
                  </a:ext>
                </a:extLst>
              </a:tr>
              <a:tr h="304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Знает образовательные теории, технологии и средства обучения и воспитания, в том числе основанные на виртуальной и дополненной реальности, границы и возможности их использования в общем образовании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4, 5, 6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409854"/>
                  </a:ext>
                </a:extLst>
              </a:tr>
              <a:tr h="435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Правила и нормы по охране труда и экологической безопасности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Уметь обеспечивать в образовательной организации реализацию правил и норм экологической безопасности, доступной среды, выполнение требований охраны здоровья обучающихся, охраны труда и здоровья работников, соблюдение правил санитарно-гигиенического режима, техники безопасности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7, 8, 9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333776"/>
                  </a:ext>
                </a:extLst>
              </a:tr>
              <a:tr h="30420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Основы действующего гражданского, трудового, налогового, банковского законодательства; правовые основы деятельности образовательной организации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Уметь разрабатывать локальные нормативные акты в соответствии с законодательными актами федерального, регионального и местного уровня, регулирующими деятельность образовательной организации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10, 11, 12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34705"/>
                  </a:ext>
                </a:extLst>
              </a:tr>
              <a:tr h="17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Знать порядок заключения и исполнения хозяйственных и трудовых договоров в образовательной организации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13, 14, 15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39244"/>
                  </a:ext>
                </a:extLst>
              </a:tr>
              <a:tr h="128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Знать основы закупочной деятельности в образовательной организации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16, 17, 18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77085"/>
                  </a:ext>
                </a:extLst>
              </a:tr>
              <a:tr h="304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Уметь применять в профессиональной деятельности правовые нормы, регулирующие требования к деятельности образовательной организации и персоналу, разработку и реализацию образовательных программ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19, 20, 21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419999"/>
                  </a:ext>
                </a:extLst>
              </a:tr>
              <a:tr h="52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Уметь применять в профессиональной деятельности нормативные правовые акты РФ, субъекта РФ, муниципальные правовые акты, регулирующие деятельность образовательной организации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22, 23, 24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59709"/>
                  </a:ext>
                </a:extLst>
              </a:tr>
              <a:tr h="128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Уметь организовывать взаимодействие с контрольными (надзорными) органами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25, 26, 27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6194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Основы управления образовательной организацией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Умеет формулировать миссию и разрабатывать стратегию образовательной организации на основе анализа изменений в ее внешней и внутренней среде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28, 29, 30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1703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Умеет планировать, координировать и контролировать деятельность образовательной организации, а также принимать решения по ее корректировке с целью повышения эффективности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31, 32, 33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511281"/>
                  </a:ext>
                </a:extLst>
              </a:tr>
              <a:tr h="17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Знает принципы, методы и технологии коммуникаций, публичных выступлений, ведения переговоров и совещаний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34, 35, 36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006572"/>
                  </a:ext>
                </a:extLst>
              </a:tr>
              <a:tr h="17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Умеет организовывать инновационную деятельность в образовательной организации с учетом этапа ее жизненного цикла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37, 38, 39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577738"/>
                  </a:ext>
                </a:extLst>
              </a:tr>
              <a:tr h="17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Умеет проводить оценку и разрабатывать мероприятия по повышению качества образовательной деятельности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40, 41, 42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28115"/>
                  </a:ext>
                </a:extLst>
              </a:tr>
              <a:tr h="17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Умеет управлять маркетинговой деятельностью образовательной организации, формированием ее имиджа 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43, 44, 45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251241"/>
                  </a:ext>
                </a:extLst>
              </a:tr>
              <a:tr h="172647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Основы управления персоналом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16.Умеет формировать структуру, штатное расписание образовательной организации и планировать потребность в кадрах.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46, 47, 48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346957"/>
                  </a:ext>
                </a:extLst>
              </a:tr>
              <a:tr h="17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17.Умеет осуществлять набор и прием сотрудников, допуск к работе, определять должностные обязанности.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49, 50, 51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805778"/>
                  </a:ext>
                </a:extLst>
              </a:tr>
              <a:tr h="17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Умеет формировать управленческую команду, эффективно распределять и делегировать полномочия.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52, 53, 54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265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Знает основы формирования условий для развития кадрового потенциала, организации аттестации для оценки соответствия занимаемой должности и повышения квалификации работников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55, 56, 57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1812"/>
                  </a:ext>
                </a:extLst>
              </a:tr>
              <a:tr h="17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Умеет выстроить систему мотивации педагогических и иных работников общеобразовательной организации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58, 59, 60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57836"/>
                  </a:ext>
                </a:extLst>
              </a:tr>
              <a:tr h="128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Умеет формировать организационную культуру образовательной организации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61, 62, 63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11628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Основы экономики и финансово-хозяйственной деятельности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 Знать теоретические и практические аспекты современной модели финансирования образовательного учреждения с учетом особенностей его финансово-хозяйственной деятельности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64, 65, 66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348017"/>
                  </a:ext>
                </a:extLst>
              </a:tr>
              <a:tr h="304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 Знать теорию и практику бюджетного финансирования образовательного учреждения, механизмы и источники поступления средств для обеспечения деятельности по предоставлению услуг в сфере образования.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67, 68, 69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070663"/>
                  </a:ext>
                </a:extLst>
              </a:tr>
              <a:tr h="304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 Уметь управлять деятельностью по привлечению дополнительных ресурсов в условиях дефицита бюджетного финансирования образовательных учреждений и расширяющихся возможностей использования внебюджетных средств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70, 71, 72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951405"/>
                  </a:ext>
                </a:extLst>
              </a:tr>
              <a:tr h="304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 Знать порядок формирования государственного (муниципального) задания учредителя на оказание услуг (выполнение работ) и требования к его выполнению для получения необходимого объема финансирования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73, 74, 75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650926"/>
                  </a:ext>
                </a:extLst>
              </a:tr>
              <a:tr h="17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 Знать основы планирования финансово-хозяйственной деятельности и контроля расходов образовательной организации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76, 77, 78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240401"/>
                  </a:ext>
                </a:extLst>
              </a:tr>
              <a:tr h="17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 Уметь формировать фонд оплаты труда образовательного учреждения и обеспечивать рациональное его использование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79, 80, 81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5280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 Уметь организовывать ведение отчетности о финансово-хозяйственной деятельности образовательной организации и ее представление заинтересованным сторонам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82, 83, 84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578801"/>
                  </a:ext>
                </a:extLst>
              </a:tr>
              <a:tr h="1287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Правила русского языка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 Знание норм лексической сочетаемости слов в официально-деловой речи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85, 86, 87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87144"/>
                  </a:ext>
                </a:extLst>
              </a:tr>
              <a:tr h="84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 Знание грамматических норм в официально-деловой речи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88, 89, 90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71" marR="92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0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6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9EDF1-A80C-6F63-3069-49827ED6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085"/>
            <a:ext cx="10515600" cy="1462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ДЕМОВЕРСИИ ТЕСТОВ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0AB0EFC-E22D-47A2-BDEE-DBD58EC97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054719"/>
              </p:ext>
            </p:extLst>
          </p:nvPr>
        </p:nvGraphicFramePr>
        <p:xfrm>
          <a:off x="186432" y="2007320"/>
          <a:ext cx="11807301" cy="4826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0924">
                  <a:extLst>
                    <a:ext uri="{9D8B030D-6E8A-4147-A177-3AD203B41FA5}">
                      <a16:colId xmlns:a16="http://schemas.microsoft.com/office/drawing/2014/main" val="2722974640"/>
                    </a:ext>
                  </a:extLst>
                </a:gridCol>
                <a:gridCol w="2924873">
                  <a:extLst>
                    <a:ext uri="{9D8B030D-6E8A-4147-A177-3AD203B41FA5}">
                      <a16:colId xmlns:a16="http://schemas.microsoft.com/office/drawing/2014/main" val="1387051569"/>
                    </a:ext>
                  </a:extLst>
                </a:gridCol>
                <a:gridCol w="116272">
                  <a:extLst>
                    <a:ext uri="{9D8B030D-6E8A-4147-A177-3AD203B41FA5}">
                      <a16:colId xmlns:a16="http://schemas.microsoft.com/office/drawing/2014/main" val="2052673007"/>
                    </a:ext>
                  </a:extLst>
                </a:gridCol>
                <a:gridCol w="3145814">
                  <a:extLst>
                    <a:ext uri="{9D8B030D-6E8A-4147-A177-3AD203B41FA5}">
                      <a16:colId xmlns:a16="http://schemas.microsoft.com/office/drawing/2014/main" val="1528564826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97093109"/>
                    </a:ext>
                  </a:extLst>
                </a:gridCol>
              </a:tblGrid>
              <a:tr h="48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Знание / умение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ответов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Правильный ответ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7926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1. Отраслевая специфика деятельности образовательной организации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97835"/>
                  </a:ext>
                </a:extLst>
              </a:tr>
              <a:tr h="9793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Знает тенденции развития системы образования на современном этапе и приоритетные направления государственной политики в сфере образования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Общие требования к политике субъектов РФ для реализации стратегических целей в области образования основываются на принципах: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Комплексности, преемственности и взаимодополняемости;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Комплексности, преемственности и взаимодополняемости»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196528"/>
                  </a:ext>
                </a:extLst>
              </a:tr>
              <a:tr h="4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Открытости и прозрачности;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216411"/>
                  </a:ext>
                </a:extLst>
              </a:tr>
              <a:tr h="76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Цифровизации и непрерывного образования;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387287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2. Правила и нормы по охране труда и экологической безопасности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96692"/>
                  </a:ext>
                </a:extLst>
              </a:tr>
              <a:tr h="481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Уметь обеспечивать в образовательной организации реализацию правил и норм экологической безопасности, доступной среды, выполнение требований охраны здоровья обучающихся, охраны труда и здоровья работников, соблюдение правил санитарно-гигиенического режима, техники безопасности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Цели и мероприятия, направленные на сохранение жизни и здоровья работников, подлежат отражению: 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В Положении о СУОТ;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В Политике в области охраны труда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332631"/>
                  </a:ext>
                </a:extLst>
              </a:tr>
              <a:tr h="73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В Политике в области охраны труда;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930564"/>
                  </a:ext>
                </a:extLst>
              </a:tr>
              <a:tr h="300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В стандарте по охране труда;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73251"/>
                  </a:ext>
                </a:extLst>
              </a:tr>
              <a:tr h="4818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3. Основы действующего гражданского, трудового, налогового, банковского законодательства; правовые основы деятельности образовательной организации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9078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Знать основы закупок в образовательной организации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Норматив осуществления закупок ОО у субъектов МСП или субъектов МСП и СОНКО от совокупного годового объема договоров (закупок) составляет: 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Не менее 25%;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Не менее 25%;</a:t>
                      </a:r>
                      <a:endParaRPr lang="ru-RU" sz="9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Не менее 25%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095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Не менее 20%;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Не менее 20%;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76703"/>
                  </a:ext>
                </a:extLst>
              </a:tr>
              <a:tr h="19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Не менее 15%;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Не менее 15%;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801488"/>
                  </a:ext>
                </a:extLst>
              </a:tr>
              <a:tr h="7306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Уметь применять в профессиональной деятельности правовые нормы, регулирующие требования к деятельности образовательной организации и персоналу, разработку и реализацию образовательных программ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Информацию о наличии свободных рабочих мест и вакантных должностей созданных или выделенных рабочих мест для трудоустройства инвалидов руководитель ОО обязан: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Передавать в центр занятости населения;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Передавать в центр занятости населения;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Передавать в ЕИС «Работа в России»</a:t>
                      </a:r>
                      <a:endParaRPr lang="ru-RU" sz="1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599340"/>
                  </a:ext>
                </a:extLst>
              </a:tr>
              <a:tr h="73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Передавать в ЕИС «Работа в России»;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Передавать в ЕИС «Работа в России»;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505211"/>
                  </a:ext>
                </a:extLst>
              </a:tr>
              <a:tr h="150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Размещать в СМИ;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Размещать в СМИ;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266320"/>
                  </a:ext>
                </a:extLst>
              </a:tr>
              <a:tr h="14768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Уметь применять в профессиональной деятельности нормативные правовые акты РФ, субъекта РФ, муниципальные правовые акты, регулирующие деятельность образовательной организации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ОО размещает на сайте текст инновационного проекта: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Одновременно с подачей заявки на признание региональной инновационной площадкой;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Одновременно с подачей заявки на признание региональной инновационной площадкой;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Одновременно с подачей заявки на признание региональной инновационной площадкой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954861"/>
                  </a:ext>
                </a:extLst>
              </a:tr>
              <a:tr h="172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В течение 10 календарных дней с подачи заявки на признание региональной инновационной площадкой;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В течение 10 календарных дней с подачи заявки на признание региональной инновационной площадкой;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404953"/>
                  </a:ext>
                </a:extLst>
              </a:tr>
              <a:tr h="172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В течение 3 календарных дней с подачи заявки на признание региональной инновационной площадкой;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В течение 3 календарных дней с подачи заявки на признание региональной инновационной площадкой;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4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42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9EDF1-A80C-6F63-3069-49827ED6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462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ДЕМОВЕРСИИ ТЕСТОВ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0AB0EFC-E22D-47A2-BDEE-DBD58EC97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21606"/>
              </p:ext>
            </p:extLst>
          </p:nvPr>
        </p:nvGraphicFramePr>
        <p:xfrm>
          <a:off x="142044" y="2132414"/>
          <a:ext cx="11958220" cy="4011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8670">
                  <a:extLst>
                    <a:ext uri="{9D8B030D-6E8A-4147-A177-3AD203B41FA5}">
                      <a16:colId xmlns:a16="http://schemas.microsoft.com/office/drawing/2014/main" val="2722974640"/>
                    </a:ext>
                  </a:extLst>
                </a:gridCol>
                <a:gridCol w="2935092">
                  <a:extLst>
                    <a:ext uri="{9D8B030D-6E8A-4147-A177-3AD203B41FA5}">
                      <a16:colId xmlns:a16="http://schemas.microsoft.com/office/drawing/2014/main" val="1406982682"/>
                    </a:ext>
                  </a:extLst>
                </a:gridCol>
                <a:gridCol w="3755254">
                  <a:extLst>
                    <a:ext uri="{9D8B030D-6E8A-4147-A177-3AD203B41FA5}">
                      <a16:colId xmlns:a16="http://schemas.microsoft.com/office/drawing/2014/main" val="1353870975"/>
                    </a:ext>
                  </a:extLst>
                </a:gridCol>
                <a:gridCol w="1509204">
                  <a:extLst>
                    <a:ext uri="{9D8B030D-6E8A-4147-A177-3AD203B41FA5}">
                      <a16:colId xmlns:a16="http://schemas.microsoft.com/office/drawing/2014/main" val="1863211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Знание / умение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ответов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Правильный ответ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79264"/>
                  </a:ext>
                </a:extLst>
              </a:tr>
              <a:tr h="1473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1. Отраслевая специфика деятельности образовательной организации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97835"/>
                  </a:ext>
                </a:extLst>
              </a:tr>
              <a:tr h="1473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4. Основы управления образовательной организацией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02279"/>
                  </a:ext>
                </a:extLst>
              </a:tr>
              <a:tr h="14738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Умеет формулировать миссию и разрабатывать стратегию образовательной организации на основе анализа изменений в ее внешней и внутренней среде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Характеристика внешней среды, которая говорит о наличии достоверной и актуальной информации об ее факторах: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Определенность внешней среды;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Определенность внешней среды</a:t>
                      </a:r>
                      <a:endParaRPr lang="ru-RU" sz="1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159958"/>
                  </a:ext>
                </a:extLst>
              </a:tr>
              <a:tr h="147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Сложность внешней среды;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78673"/>
                  </a:ext>
                </a:extLst>
              </a:tr>
              <a:tr h="124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Мобильность внешней среды;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6862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Умеет планировать, координировать и контролировать деятельность образовательной организации, а также принимать решения по ее корректировке с целью повышения эффективности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На основе результатов независимой оценки качества образования может быть: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Составлен рейтинг образовательных организаций;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Составлен рейтинг образовательных организаций</a:t>
                      </a:r>
                      <a:endParaRPr lang="ru-RU" sz="1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928658"/>
                  </a:ext>
                </a:extLst>
              </a:tr>
              <a:tr h="84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Аннулирована лицензия образовательной организации;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498382"/>
                  </a:ext>
                </a:extLst>
              </a:tr>
              <a:tr h="30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Приостановлена государственная аккредитация образовательной организации;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36914"/>
                  </a:ext>
                </a:extLst>
              </a:tr>
              <a:tr h="14738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Умеет организовывать инновационную деятельность в образовательной организации с учетом этапа ее жизненного цикла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Этап жизненного цикла, который образовательная организация стремится максимально продлить: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Этап зрелости;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Этап зрелости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419199"/>
                  </a:ext>
                </a:extLst>
              </a:tr>
              <a:tr h="147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Этап роста;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379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Этап зарождения;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636601"/>
                  </a:ext>
                </a:extLst>
              </a:tr>
              <a:tr h="1473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5. Основы управления персоналом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43144"/>
                  </a:ext>
                </a:extLst>
              </a:tr>
              <a:tr h="14738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Умеет осуществлять набор и прием сотрудников, допуск к работе, определять должностные обязанности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В целях регулирования социально-трудовых отношений в коллективе составляется правовой акт, которым является: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Коллективный договор;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Коллективный договор</a:t>
                      </a:r>
                      <a:endParaRPr lang="ru-RU" sz="1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902922"/>
                  </a:ext>
                </a:extLst>
              </a:tr>
              <a:tr h="147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Двусторонний договор;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97118"/>
                  </a:ext>
                </a:extLst>
              </a:tr>
              <a:tr h="174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Трудовой договор;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335462"/>
                  </a:ext>
                </a:extLst>
              </a:tr>
              <a:tr h="11217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Умеет формировать управленческую команду, эффективно распределять и делегировать полномочия.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Имеют ли педагоги право на участие в управлении образовательным учреждением?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Имеют, если это закреплено в Уставе организации;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Да, имеют</a:t>
                      </a:r>
                      <a:endParaRPr lang="ru-RU" sz="1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66566"/>
                  </a:ext>
                </a:extLst>
              </a:tr>
              <a:tr h="147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Только в некоторых вопросах;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381793"/>
                  </a:ext>
                </a:extLst>
              </a:tr>
              <a:tr h="147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Да, имеют;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917556"/>
                  </a:ext>
                </a:extLst>
              </a:tr>
              <a:tr h="14738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Знает основы формирования условий для развития кадрового потенциала, организации аттестации для оценки соответствия занимаемой должности и повышения квалификации работников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Присвоение работникам категории (первой или высшей) является: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Обязательным процессом;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Добровольным процессом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081389"/>
                  </a:ext>
                </a:extLst>
              </a:tr>
              <a:tr h="147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Добровольным процессом;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75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Процессом на усмотрение руководителя ОО;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06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36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FC4B-A656-EA07-FF90-47D228C7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руководителей общеобразовательных организаций Красноярского края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9EDF1-A80C-6F63-3069-49827ED6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166"/>
            <a:ext cx="10515600" cy="1462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ДЕМОВЕРСИИ ТЕСТОВ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6F3BD-F3D4-32D6-686A-FC538F07A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34606" r="26314" b="50308"/>
          <a:stretch/>
        </p:blipFill>
        <p:spPr bwMode="auto">
          <a:xfrm>
            <a:off x="10585564" y="260168"/>
            <a:ext cx="1206691" cy="91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0AB0EFC-E22D-47A2-BDEE-DBD58EC97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96917"/>
              </p:ext>
            </p:extLst>
          </p:nvPr>
        </p:nvGraphicFramePr>
        <p:xfrm>
          <a:off x="127244" y="2123812"/>
          <a:ext cx="11958220" cy="2874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8670">
                  <a:extLst>
                    <a:ext uri="{9D8B030D-6E8A-4147-A177-3AD203B41FA5}">
                      <a16:colId xmlns:a16="http://schemas.microsoft.com/office/drawing/2014/main" val="2722974640"/>
                    </a:ext>
                  </a:extLst>
                </a:gridCol>
                <a:gridCol w="2935092">
                  <a:extLst>
                    <a:ext uri="{9D8B030D-6E8A-4147-A177-3AD203B41FA5}">
                      <a16:colId xmlns:a16="http://schemas.microsoft.com/office/drawing/2014/main" val="1406982682"/>
                    </a:ext>
                  </a:extLst>
                </a:gridCol>
                <a:gridCol w="3755254">
                  <a:extLst>
                    <a:ext uri="{9D8B030D-6E8A-4147-A177-3AD203B41FA5}">
                      <a16:colId xmlns:a16="http://schemas.microsoft.com/office/drawing/2014/main" val="1353870975"/>
                    </a:ext>
                  </a:extLst>
                </a:gridCol>
                <a:gridCol w="1509204">
                  <a:extLst>
                    <a:ext uri="{9D8B030D-6E8A-4147-A177-3AD203B41FA5}">
                      <a16:colId xmlns:a16="http://schemas.microsoft.com/office/drawing/2014/main" val="1863211390"/>
                    </a:ext>
                  </a:extLst>
                </a:gridCol>
              </a:tblGrid>
              <a:tr h="147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Знание / умение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ответов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Правильный ответ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79264"/>
                  </a:ext>
                </a:extLst>
              </a:tr>
              <a:tr h="1473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6. Основы экономики и финансово-хозяйственной деятельности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447218"/>
                  </a:ext>
                </a:extLst>
              </a:tr>
              <a:tr h="14738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Знать механизмы и источники бюджетного финансирования деятельности образовательных учреждений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Бюджетные средства, полученные государственным (муниципальным) учреждением, используются: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Только по целевому назначению;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Только по целевому назначению</a:t>
                      </a:r>
                      <a:endParaRPr lang="ru-RU" sz="1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2205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На любые цели по усмотрению самого учреждения;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619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На любые цели по согласованию с учредителем;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55694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Знать порядок формирования и финансового обеспечения выполнения государственного (муниципального) задания учредителя по оказанию учреждением образовательных услуг (выполнению работ)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Государственное и муниципальное задание в отношении образовательных учреждений Красноярского края формируется на основе: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Общероссийских и региональных перечней услуг (работ);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Общероссийских и региональных перечней услуг (работ)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047027"/>
                  </a:ext>
                </a:extLst>
              </a:tr>
              <a:tr h="30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Общероссийских, региональных и муниципальных перечней услуг (работ);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1502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Региональных и муниципальных перечней услуг (работ);</a:t>
                      </a:r>
                      <a:endParaRPr lang="ru-RU" sz="100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64342"/>
                  </a:ext>
                </a:extLst>
              </a:tr>
              <a:tr h="30851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Уметь контролировать деятельность по формированию отчетности об использовании финансово-экономических ресурсов образовательной организации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Документом внешней бухгалтерской либо бюджетной отчетности образовательного учреждения является отчет об исполнении: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Плана ФХД либо бюджетной сметы (бюджета получателя бюджетных средств);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Плана ФХД либо бюджетной сметы (бюджета получателя бюджетных средств)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685524"/>
                  </a:ext>
                </a:extLst>
              </a:tr>
              <a:tr h="147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Бюджета по балансовому листу;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01837"/>
                  </a:ext>
                </a:extLst>
              </a:tr>
              <a:tr h="147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Плана доходов и расходов;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92538"/>
                  </a:ext>
                </a:extLst>
              </a:tr>
              <a:tr h="1473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7. Правила русского языка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/>
                </a:tc>
                <a:extLst>
                  <a:ext uri="{0D108BD9-81ED-4DB2-BD59-A6C34878D82A}">
                    <a16:rowId xmlns:a16="http://schemas.microsoft.com/office/drawing/2014/main" val="3840141903"/>
                  </a:ext>
                </a:extLst>
              </a:tr>
              <a:tr h="14738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Знание грамматических норм в официально-деловой речи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Выберите верный вариант словесно-цифрового написания существительного «тридцатилетие»: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30 </a:t>
                      </a:r>
                      <a:r>
                        <a:rPr lang="ru-RU" sz="1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летие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30-летие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12" marR="81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257110"/>
                  </a:ext>
                </a:extLst>
              </a:tr>
              <a:tr h="147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30–</a:t>
                      </a:r>
                      <a:r>
                        <a:rPr lang="ru-RU" sz="1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тилетие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514144"/>
                  </a:ext>
                </a:extLst>
              </a:tr>
              <a:tr h="147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С) 30-летие;</a:t>
                      </a:r>
                      <a:endParaRPr lang="ru-RU" sz="1000" dirty="0"/>
                    </a:p>
                  </a:txBody>
                  <a:tcPr marL="8112" marR="8112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4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98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2524</Words>
  <Application>Microsoft Office PowerPoint</Application>
  <PresentationFormat>Широкоэкранный</PresentationFormat>
  <Paragraphs>330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Circe</vt:lpstr>
      <vt:lpstr>Courier New</vt:lpstr>
      <vt:lpstr>Times New Roman</vt:lpstr>
      <vt:lpstr>Тема Office</vt:lpstr>
      <vt:lpstr>Презентация PowerPoint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Презентация PowerPoint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Аттестация руководителей общеобразовательных организаций Красноярского края</vt:lpstr>
      <vt:lpstr>Автономная некоммерческая организация  «Центр оценки профессионального мастерства  и квалификации педагогов Учредитель: Министерство образования Красноярского края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Горностаева</dc:creator>
  <cp:lastModifiedBy>Горностаева Светлана Михайловна</cp:lastModifiedBy>
  <cp:revision>25</cp:revision>
  <dcterms:created xsi:type="dcterms:W3CDTF">2022-08-21T02:33:55Z</dcterms:created>
  <dcterms:modified xsi:type="dcterms:W3CDTF">2022-08-25T04:07:06Z</dcterms:modified>
</cp:coreProperties>
</file>